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419BD4-E776-4A61-B091-A4209419FF57}" v="6" dt="2020-08-05T14:01:32.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7" d="100"/>
          <a:sy n="67" d="100"/>
        </p:scale>
        <p:origin x="45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hemie Masunda" userId="d792763bf0d3bf9d" providerId="LiveId" clId="{41419BD4-E776-4A61-B091-A4209419FF57}"/>
    <pc:docChg chg="undo custSel mod addSld modSld addMainMaster delMainMaster">
      <pc:chgData name="Nehemie Masunda" userId="d792763bf0d3bf9d" providerId="LiveId" clId="{41419BD4-E776-4A61-B091-A4209419FF57}" dt="2020-08-05T14:01:53.938" v="1741" actId="1076"/>
      <pc:docMkLst>
        <pc:docMk/>
      </pc:docMkLst>
      <pc:sldChg chg="addSp delSp modSp mod setBg modClrScheme chgLayout">
        <pc:chgData name="Nehemie Masunda" userId="d792763bf0d3bf9d" providerId="LiveId" clId="{41419BD4-E776-4A61-B091-A4209419FF57}" dt="2020-08-05T14:01:53.938" v="1741" actId="1076"/>
        <pc:sldMkLst>
          <pc:docMk/>
          <pc:sldMk cId="109857222" sldId="256"/>
        </pc:sldMkLst>
        <pc:spChg chg="mod">
          <ac:chgData name="Nehemie Masunda" userId="d792763bf0d3bf9d" providerId="LiveId" clId="{41419BD4-E776-4A61-B091-A4209419FF57}" dt="2020-08-05T13:25:58.706" v="57" actId="26606"/>
          <ac:spMkLst>
            <pc:docMk/>
            <pc:sldMk cId="109857222" sldId="256"/>
            <ac:spMk id="2" creationId="{00000000-0000-0000-0000-000000000000}"/>
          </ac:spMkLst>
        </pc:spChg>
        <pc:spChg chg="mod">
          <ac:chgData name="Nehemie Masunda" userId="d792763bf0d3bf9d" providerId="LiveId" clId="{41419BD4-E776-4A61-B091-A4209419FF57}" dt="2020-08-05T14:01:53.938" v="1741" actId="1076"/>
          <ac:spMkLst>
            <pc:docMk/>
            <pc:sldMk cId="109857222" sldId="256"/>
            <ac:spMk id="3" creationId="{00000000-0000-0000-0000-000000000000}"/>
          </ac:spMkLst>
        </pc:spChg>
        <pc:spChg chg="add del">
          <ac:chgData name="Nehemie Masunda" userId="d792763bf0d3bf9d" providerId="LiveId" clId="{41419BD4-E776-4A61-B091-A4209419FF57}" dt="2020-08-05T13:25:58.706" v="57" actId="26606"/>
          <ac:spMkLst>
            <pc:docMk/>
            <pc:sldMk cId="109857222" sldId="256"/>
            <ac:spMk id="9" creationId="{D4F87819-B70D-4927-B657-7D175613F950}"/>
          </ac:spMkLst>
        </pc:spChg>
        <pc:spChg chg="add del">
          <ac:chgData name="Nehemie Masunda" userId="d792763bf0d3bf9d" providerId="LiveId" clId="{41419BD4-E776-4A61-B091-A4209419FF57}" dt="2020-08-05T13:25:58.706" v="57" actId="26606"/>
          <ac:spMkLst>
            <pc:docMk/>
            <pc:sldMk cId="109857222" sldId="256"/>
            <ac:spMk id="11" creationId="{DCB3820D-C773-4632-9F79-C890E1B2B50D}"/>
          </ac:spMkLst>
        </pc:spChg>
        <pc:spChg chg="add del">
          <ac:chgData name="Nehemie Masunda" userId="d792763bf0d3bf9d" providerId="LiveId" clId="{41419BD4-E776-4A61-B091-A4209419FF57}" dt="2020-08-05T13:25:58.706" v="57" actId="26606"/>
          <ac:spMkLst>
            <pc:docMk/>
            <pc:sldMk cId="109857222" sldId="256"/>
            <ac:spMk id="13" creationId="{DCB8EB4B-AFE9-41E8-95B0-F246E5740491}"/>
          </ac:spMkLst>
        </pc:spChg>
        <pc:spChg chg="add">
          <ac:chgData name="Nehemie Masunda" userId="d792763bf0d3bf9d" providerId="LiveId" clId="{41419BD4-E776-4A61-B091-A4209419FF57}" dt="2020-08-05T13:25:58.706" v="57" actId="26606"/>
          <ac:spMkLst>
            <pc:docMk/>
            <pc:sldMk cId="109857222" sldId="256"/>
            <ac:spMk id="18" creationId="{657F69E0-C4B0-4BEC-A689-4F8D877F05D4}"/>
          </ac:spMkLst>
        </pc:spChg>
        <pc:spChg chg="add">
          <ac:chgData name="Nehemie Masunda" userId="d792763bf0d3bf9d" providerId="LiveId" clId="{41419BD4-E776-4A61-B091-A4209419FF57}" dt="2020-08-05T13:25:58.706" v="57" actId="26606"/>
          <ac:spMkLst>
            <pc:docMk/>
            <pc:sldMk cId="109857222" sldId="256"/>
            <ac:spMk id="20" creationId="{8F51725E-A483-43B2-A6F2-C44F502FE033}"/>
          </ac:spMkLst>
        </pc:spChg>
        <pc:spChg chg="add">
          <ac:chgData name="Nehemie Masunda" userId="d792763bf0d3bf9d" providerId="LiveId" clId="{41419BD4-E776-4A61-B091-A4209419FF57}" dt="2020-08-05T13:25:58.706" v="57" actId="26606"/>
          <ac:spMkLst>
            <pc:docMk/>
            <pc:sldMk cId="109857222" sldId="256"/>
            <ac:spMk id="22" creationId="{9F6380B4-6A1C-481E-8408-B4E6C75B9B81}"/>
          </ac:spMkLst>
        </pc:spChg>
        <pc:picChg chg="add mod">
          <ac:chgData name="Nehemie Masunda" userId="d792763bf0d3bf9d" providerId="LiveId" clId="{41419BD4-E776-4A61-B091-A4209419FF57}" dt="2020-08-05T14:01:50.894" v="1740" actId="1076"/>
          <ac:picMkLst>
            <pc:docMk/>
            <pc:sldMk cId="109857222" sldId="256"/>
            <ac:picMk id="4" creationId="{20A914A7-A367-40BA-ACDC-3428E87A5F88}"/>
          </ac:picMkLst>
        </pc:picChg>
      </pc:sldChg>
      <pc:sldChg chg="addSp modSp new mod setBg">
        <pc:chgData name="Nehemie Masunda" userId="d792763bf0d3bf9d" providerId="LiveId" clId="{41419BD4-E776-4A61-B091-A4209419FF57}" dt="2020-08-05T13:41:47.573" v="849" actId="26606"/>
        <pc:sldMkLst>
          <pc:docMk/>
          <pc:sldMk cId="731986371" sldId="257"/>
        </pc:sldMkLst>
        <pc:spChg chg="mod">
          <ac:chgData name="Nehemie Masunda" userId="d792763bf0d3bf9d" providerId="LiveId" clId="{41419BD4-E776-4A61-B091-A4209419FF57}" dt="2020-08-05T13:41:47.573" v="849" actId="26606"/>
          <ac:spMkLst>
            <pc:docMk/>
            <pc:sldMk cId="731986371" sldId="257"/>
            <ac:spMk id="2" creationId="{125251FD-E8B9-487F-855C-5C5BFC62F30D}"/>
          </ac:spMkLst>
        </pc:spChg>
        <pc:spChg chg="mod">
          <ac:chgData name="Nehemie Masunda" userId="d792763bf0d3bf9d" providerId="LiveId" clId="{41419BD4-E776-4A61-B091-A4209419FF57}" dt="2020-08-05T13:41:47.573" v="849" actId="26606"/>
          <ac:spMkLst>
            <pc:docMk/>
            <pc:sldMk cId="731986371" sldId="257"/>
            <ac:spMk id="3" creationId="{E7D042A6-8D7A-4875-B2E5-F2AE17FBE89A}"/>
          </ac:spMkLst>
        </pc:spChg>
        <pc:spChg chg="add">
          <ac:chgData name="Nehemie Masunda" userId="d792763bf0d3bf9d" providerId="LiveId" clId="{41419BD4-E776-4A61-B091-A4209419FF57}" dt="2020-08-05T13:41:47.573" v="849" actId="26606"/>
          <ac:spMkLst>
            <pc:docMk/>
            <pc:sldMk cId="731986371" sldId="257"/>
            <ac:spMk id="8" creationId="{AC17DE74-01C9-4859-B65A-85CF999E8580}"/>
          </ac:spMkLst>
        </pc:spChg>
        <pc:spChg chg="add">
          <ac:chgData name="Nehemie Masunda" userId="d792763bf0d3bf9d" providerId="LiveId" clId="{41419BD4-E776-4A61-B091-A4209419FF57}" dt="2020-08-05T13:41:47.573" v="849" actId="26606"/>
          <ac:spMkLst>
            <pc:docMk/>
            <pc:sldMk cId="731986371" sldId="257"/>
            <ac:spMk id="10" creationId="{068C0432-0E90-4CC1-8CD3-D44A90DF07EF}"/>
          </ac:spMkLst>
        </pc:spChg>
      </pc:sldChg>
      <pc:sldChg chg="addSp delSp modSp new mod setBg">
        <pc:chgData name="Nehemie Masunda" userId="d792763bf0d3bf9d" providerId="LiveId" clId="{41419BD4-E776-4A61-B091-A4209419FF57}" dt="2020-08-05T13:41:33.680" v="848" actId="26606"/>
        <pc:sldMkLst>
          <pc:docMk/>
          <pc:sldMk cId="2080288587" sldId="258"/>
        </pc:sldMkLst>
        <pc:spChg chg="mod">
          <ac:chgData name="Nehemie Masunda" userId="d792763bf0d3bf9d" providerId="LiveId" clId="{41419BD4-E776-4A61-B091-A4209419FF57}" dt="2020-08-05T13:41:33.680" v="848" actId="26606"/>
          <ac:spMkLst>
            <pc:docMk/>
            <pc:sldMk cId="2080288587" sldId="258"/>
            <ac:spMk id="2" creationId="{C2117F85-5175-4333-9290-AC56AF5279C1}"/>
          </ac:spMkLst>
        </pc:spChg>
        <pc:spChg chg="del mod">
          <ac:chgData name="Nehemie Masunda" userId="d792763bf0d3bf9d" providerId="LiveId" clId="{41419BD4-E776-4A61-B091-A4209419FF57}" dt="2020-08-05T13:41:33.680" v="848" actId="26606"/>
          <ac:spMkLst>
            <pc:docMk/>
            <pc:sldMk cId="2080288587" sldId="258"/>
            <ac:spMk id="3" creationId="{8D36B534-B469-42F7-8BAA-C7C15A158BE0}"/>
          </ac:spMkLst>
        </pc:spChg>
        <pc:spChg chg="add">
          <ac:chgData name="Nehemie Masunda" userId="d792763bf0d3bf9d" providerId="LiveId" clId="{41419BD4-E776-4A61-B091-A4209419FF57}" dt="2020-08-05T13:41:33.680" v="848" actId="26606"/>
          <ac:spMkLst>
            <pc:docMk/>
            <pc:sldMk cId="2080288587" sldId="258"/>
            <ac:spMk id="9" creationId="{35DB3719-6FDC-4E5D-891D-FF40B7300F64}"/>
          </ac:spMkLst>
        </pc:spChg>
        <pc:graphicFrameChg chg="add">
          <ac:chgData name="Nehemie Masunda" userId="d792763bf0d3bf9d" providerId="LiveId" clId="{41419BD4-E776-4A61-B091-A4209419FF57}" dt="2020-08-05T13:41:33.680" v="848" actId="26606"/>
          <ac:graphicFrameMkLst>
            <pc:docMk/>
            <pc:sldMk cId="2080288587" sldId="258"/>
            <ac:graphicFrameMk id="5" creationId="{14E8041B-AF89-4904-BD3B-B1976AB88F90}"/>
          </ac:graphicFrameMkLst>
        </pc:graphicFrameChg>
      </pc:sldChg>
      <pc:sldChg chg="addSp modSp new mod setBg">
        <pc:chgData name="Nehemie Masunda" userId="d792763bf0d3bf9d" providerId="LiveId" clId="{41419BD4-E776-4A61-B091-A4209419FF57}" dt="2020-08-05T13:41:18.650" v="847" actId="26606"/>
        <pc:sldMkLst>
          <pc:docMk/>
          <pc:sldMk cId="2156030217" sldId="259"/>
        </pc:sldMkLst>
        <pc:spChg chg="mod">
          <ac:chgData name="Nehemie Masunda" userId="d792763bf0d3bf9d" providerId="LiveId" clId="{41419BD4-E776-4A61-B091-A4209419FF57}" dt="2020-08-05T13:41:18.650" v="847" actId="26606"/>
          <ac:spMkLst>
            <pc:docMk/>
            <pc:sldMk cId="2156030217" sldId="259"/>
            <ac:spMk id="2" creationId="{D2C8EEDD-6871-4CEE-B787-FF29EEF941EC}"/>
          </ac:spMkLst>
        </pc:spChg>
        <pc:spChg chg="mod">
          <ac:chgData name="Nehemie Masunda" userId="d792763bf0d3bf9d" providerId="LiveId" clId="{41419BD4-E776-4A61-B091-A4209419FF57}" dt="2020-08-05T13:41:18.650" v="847" actId="26606"/>
          <ac:spMkLst>
            <pc:docMk/>
            <pc:sldMk cId="2156030217" sldId="259"/>
            <ac:spMk id="3" creationId="{A6784F79-9B1E-47BA-B14A-5ECEC33B6864}"/>
          </ac:spMkLst>
        </pc:spChg>
        <pc:spChg chg="add">
          <ac:chgData name="Nehemie Masunda" userId="d792763bf0d3bf9d" providerId="LiveId" clId="{41419BD4-E776-4A61-B091-A4209419FF57}" dt="2020-08-05T13:41:18.650" v="847" actId="26606"/>
          <ac:spMkLst>
            <pc:docMk/>
            <pc:sldMk cId="2156030217" sldId="259"/>
            <ac:spMk id="8" creationId="{AC17DE74-01C9-4859-B65A-85CF999E8580}"/>
          </ac:spMkLst>
        </pc:spChg>
        <pc:spChg chg="add">
          <ac:chgData name="Nehemie Masunda" userId="d792763bf0d3bf9d" providerId="LiveId" clId="{41419BD4-E776-4A61-B091-A4209419FF57}" dt="2020-08-05T13:41:18.650" v="847" actId="26606"/>
          <ac:spMkLst>
            <pc:docMk/>
            <pc:sldMk cId="2156030217" sldId="259"/>
            <ac:spMk id="10" creationId="{068C0432-0E90-4CC1-8CD3-D44A90DF07EF}"/>
          </ac:spMkLst>
        </pc:spChg>
      </pc:sldChg>
      <pc:sldChg chg="addSp modSp new mod setBg">
        <pc:chgData name="Nehemie Masunda" userId="d792763bf0d3bf9d" providerId="LiveId" clId="{41419BD4-E776-4A61-B091-A4209419FF57}" dt="2020-08-05T13:41:58.971" v="850" actId="26606"/>
        <pc:sldMkLst>
          <pc:docMk/>
          <pc:sldMk cId="297713109" sldId="260"/>
        </pc:sldMkLst>
        <pc:spChg chg="mod">
          <ac:chgData name="Nehemie Masunda" userId="d792763bf0d3bf9d" providerId="LiveId" clId="{41419BD4-E776-4A61-B091-A4209419FF57}" dt="2020-08-05T13:41:58.971" v="850" actId="26606"/>
          <ac:spMkLst>
            <pc:docMk/>
            <pc:sldMk cId="297713109" sldId="260"/>
            <ac:spMk id="2" creationId="{E93D02A6-0DDE-4286-8B3A-C14847FEE1B8}"/>
          </ac:spMkLst>
        </pc:spChg>
        <pc:spChg chg="mod">
          <ac:chgData name="Nehemie Masunda" userId="d792763bf0d3bf9d" providerId="LiveId" clId="{41419BD4-E776-4A61-B091-A4209419FF57}" dt="2020-08-05T13:41:58.971" v="850" actId="26606"/>
          <ac:spMkLst>
            <pc:docMk/>
            <pc:sldMk cId="297713109" sldId="260"/>
            <ac:spMk id="3" creationId="{EA0494E6-B9D6-4EC2-B283-370387D97594}"/>
          </ac:spMkLst>
        </pc:spChg>
        <pc:spChg chg="add">
          <ac:chgData name="Nehemie Masunda" userId="d792763bf0d3bf9d" providerId="LiveId" clId="{41419BD4-E776-4A61-B091-A4209419FF57}" dt="2020-08-05T13:41:58.971" v="850" actId="26606"/>
          <ac:spMkLst>
            <pc:docMk/>
            <pc:sldMk cId="297713109" sldId="260"/>
            <ac:spMk id="8" creationId="{AC17DE74-01C9-4859-B65A-85CF999E8580}"/>
          </ac:spMkLst>
        </pc:spChg>
        <pc:spChg chg="add">
          <ac:chgData name="Nehemie Masunda" userId="d792763bf0d3bf9d" providerId="LiveId" clId="{41419BD4-E776-4A61-B091-A4209419FF57}" dt="2020-08-05T13:41:58.971" v="850" actId="26606"/>
          <ac:spMkLst>
            <pc:docMk/>
            <pc:sldMk cId="297713109" sldId="260"/>
            <ac:spMk id="10" creationId="{068C0432-0E90-4CC1-8CD3-D44A90DF07EF}"/>
          </ac:spMkLst>
        </pc:spChg>
      </pc:sldChg>
      <pc:sldChg chg="addSp modSp new mod setBg">
        <pc:chgData name="Nehemie Masunda" userId="d792763bf0d3bf9d" providerId="LiveId" clId="{41419BD4-E776-4A61-B091-A4209419FF57}" dt="2020-08-05T13:42:10.787" v="851" actId="26606"/>
        <pc:sldMkLst>
          <pc:docMk/>
          <pc:sldMk cId="54313209" sldId="261"/>
        </pc:sldMkLst>
        <pc:spChg chg="mod">
          <ac:chgData name="Nehemie Masunda" userId="d792763bf0d3bf9d" providerId="LiveId" clId="{41419BD4-E776-4A61-B091-A4209419FF57}" dt="2020-08-05T13:42:10.787" v="851" actId="26606"/>
          <ac:spMkLst>
            <pc:docMk/>
            <pc:sldMk cId="54313209" sldId="261"/>
            <ac:spMk id="2" creationId="{EC0F51C0-C604-4C6D-B7A6-758707C620F8}"/>
          </ac:spMkLst>
        </pc:spChg>
        <pc:spChg chg="mod">
          <ac:chgData name="Nehemie Masunda" userId="d792763bf0d3bf9d" providerId="LiveId" clId="{41419BD4-E776-4A61-B091-A4209419FF57}" dt="2020-08-05T13:42:10.787" v="851" actId="26606"/>
          <ac:spMkLst>
            <pc:docMk/>
            <pc:sldMk cId="54313209" sldId="261"/>
            <ac:spMk id="3" creationId="{CD91E929-E26C-4BD1-A846-36540F43C6C6}"/>
          </ac:spMkLst>
        </pc:spChg>
        <pc:spChg chg="add">
          <ac:chgData name="Nehemie Masunda" userId="d792763bf0d3bf9d" providerId="LiveId" clId="{41419BD4-E776-4A61-B091-A4209419FF57}" dt="2020-08-05T13:42:10.787" v="851" actId="26606"/>
          <ac:spMkLst>
            <pc:docMk/>
            <pc:sldMk cId="54313209" sldId="261"/>
            <ac:spMk id="8" creationId="{EAD3AEB8-FFD0-4560-A42B-D0A33E1D6450}"/>
          </ac:spMkLst>
        </pc:spChg>
        <pc:spChg chg="add">
          <ac:chgData name="Nehemie Masunda" userId="d792763bf0d3bf9d" providerId="LiveId" clId="{41419BD4-E776-4A61-B091-A4209419FF57}" dt="2020-08-05T13:42:10.787" v="851" actId="26606"/>
          <ac:spMkLst>
            <pc:docMk/>
            <pc:sldMk cId="54313209" sldId="261"/>
            <ac:spMk id="10" creationId="{F53AD421-C5C8-4C52-9DD0-6A594F21A5DB}"/>
          </ac:spMkLst>
        </pc:spChg>
        <pc:spChg chg="add">
          <ac:chgData name="Nehemie Masunda" userId="d792763bf0d3bf9d" providerId="LiveId" clId="{41419BD4-E776-4A61-B091-A4209419FF57}" dt="2020-08-05T13:42:10.787" v="851" actId="26606"/>
          <ac:spMkLst>
            <pc:docMk/>
            <pc:sldMk cId="54313209" sldId="261"/>
            <ac:spMk id="12" creationId="{6D7E5B0F-5185-440A-8222-321C1D118ABE}"/>
          </ac:spMkLst>
        </pc:spChg>
      </pc:sldChg>
      <pc:sldChg chg="addSp modSp new mod setBg">
        <pc:chgData name="Nehemie Masunda" userId="d792763bf0d3bf9d" providerId="LiveId" clId="{41419BD4-E776-4A61-B091-A4209419FF57}" dt="2020-08-05T13:45:52.543" v="1087" actId="26606"/>
        <pc:sldMkLst>
          <pc:docMk/>
          <pc:sldMk cId="290897100" sldId="262"/>
        </pc:sldMkLst>
        <pc:spChg chg="mod">
          <ac:chgData name="Nehemie Masunda" userId="d792763bf0d3bf9d" providerId="LiveId" clId="{41419BD4-E776-4A61-B091-A4209419FF57}" dt="2020-08-05T13:45:52.543" v="1087" actId="26606"/>
          <ac:spMkLst>
            <pc:docMk/>
            <pc:sldMk cId="290897100" sldId="262"/>
            <ac:spMk id="2" creationId="{8413738F-7918-4133-9E6E-095EAC561D1B}"/>
          </ac:spMkLst>
        </pc:spChg>
        <pc:spChg chg="mod">
          <ac:chgData name="Nehemie Masunda" userId="d792763bf0d3bf9d" providerId="LiveId" clId="{41419BD4-E776-4A61-B091-A4209419FF57}" dt="2020-08-05T13:45:52.543" v="1087" actId="26606"/>
          <ac:spMkLst>
            <pc:docMk/>
            <pc:sldMk cId="290897100" sldId="262"/>
            <ac:spMk id="3" creationId="{9B11569E-3A6B-4FEC-AE26-DA3E6F3F36A9}"/>
          </ac:spMkLst>
        </pc:spChg>
        <pc:spChg chg="add">
          <ac:chgData name="Nehemie Masunda" userId="d792763bf0d3bf9d" providerId="LiveId" clId="{41419BD4-E776-4A61-B091-A4209419FF57}" dt="2020-08-05T13:45:52.543" v="1087" actId="26606"/>
          <ac:spMkLst>
            <pc:docMk/>
            <pc:sldMk cId="290897100" sldId="262"/>
            <ac:spMk id="8" creationId="{AC17DE74-01C9-4859-B65A-85CF999E8580}"/>
          </ac:spMkLst>
        </pc:spChg>
        <pc:spChg chg="add">
          <ac:chgData name="Nehemie Masunda" userId="d792763bf0d3bf9d" providerId="LiveId" clId="{41419BD4-E776-4A61-B091-A4209419FF57}" dt="2020-08-05T13:45:52.543" v="1087" actId="26606"/>
          <ac:spMkLst>
            <pc:docMk/>
            <pc:sldMk cId="290897100" sldId="262"/>
            <ac:spMk id="10" creationId="{068C0432-0E90-4CC1-8CD3-D44A90DF07EF}"/>
          </ac:spMkLst>
        </pc:spChg>
      </pc:sldChg>
      <pc:sldChg chg="addSp modSp new mod setBg">
        <pc:chgData name="Nehemie Masunda" userId="d792763bf0d3bf9d" providerId="LiveId" clId="{41419BD4-E776-4A61-B091-A4209419FF57}" dt="2020-08-05T13:50:48.314" v="1276" actId="27636"/>
        <pc:sldMkLst>
          <pc:docMk/>
          <pc:sldMk cId="3567811896" sldId="263"/>
        </pc:sldMkLst>
        <pc:spChg chg="mod">
          <ac:chgData name="Nehemie Masunda" userId="d792763bf0d3bf9d" providerId="LiveId" clId="{41419BD4-E776-4A61-B091-A4209419FF57}" dt="2020-08-05T13:50:34.909" v="1268" actId="26606"/>
          <ac:spMkLst>
            <pc:docMk/>
            <pc:sldMk cId="3567811896" sldId="263"/>
            <ac:spMk id="2" creationId="{670E1AC6-76D8-46EF-9CA3-9F6ABDCD51E2}"/>
          </ac:spMkLst>
        </pc:spChg>
        <pc:spChg chg="mod">
          <ac:chgData name="Nehemie Masunda" userId="d792763bf0d3bf9d" providerId="LiveId" clId="{41419BD4-E776-4A61-B091-A4209419FF57}" dt="2020-08-05T13:50:48.314" v="1276" actId="27636"/>
          <ac:spMkLst>
            <pc:docMk/>
            <pc:sldMk cId="3567811896" sldId="263"/>
            <ac:spMk id="3" creationId="{50784087-DD75-444B-9756-4F99EB8434A5}"/>
          </ac:spMkLst>
        </pc:spChg>
        <pc:spChg chg="add">
          <ac:chgData name="Nehemie Masunda" userId="d792763bf0d3bf9d" providerId="LiveId" clId="{41419BD4-E776-4A61-B091-A4209419FF57}" dt="2020-08-05T13:50:34.909" v="1268" actId="26606"/>
          <ac:spMkLst>
            <pc:docMk/>
            <pc:sldMk cId="3567811896" sldId="263"/>
            <ac:spMk id="8" creationId="{AC17DE74-01C9-4859-B65A-85CF999E8580}"/>
          </ac:spMkLst>
        </pc:spChg>
        <pc:spChg chg="add">
          <ac:chgData name="Nehemie Masunda" userId="d792763bf0d3bf9d" providerId="LiveId" clId="{41419BD4-E776-4A61-B091-A4209419FF57}" dt="2020-08-05T13:50:34.909" v="1268" actId="26606"/>
          <ac:spMkLst>
            <pc:docMk/>
            <pc:sldMk cId="3567811896" sldId="263"/>
            <ac:spMk id="10" creationId="{068C0432-0E90-4CC1-8CD3-D44A90DF07EF}"/>
          </ac:spMkLst>
        </pc:spChg>
      </pc:sldChg>
      <pc:sldChg chg="addSp modSp new mod setBg">
        <pc:chgData name="Nehemie Masunda" userId="d792763bf0d3bf9d" providerId="LiveId" clId="{41419BD4-E776-4A61-B091-A4209419FF57}" dt="2020-08-05T13:50:27.313" v="1267" actId="26606"/>
        <pc:sldMkLst>
          <pc:docMk/>
          <pc:sldMk cId="2309707014" sldId="264"/>
        </pc:sldMkLst>
        <pc:spChg chg="mod">
          <ac:chgData name="Nehemie Masunda" userId="d792763bf0d3bf9d" providerId="LiveId" clId="{41419BD4-E776-4A61-B091-A4209419FF57}" dt="2020-08-05T13:50:27.313" v="1267" actId="26606"/>
          <ac:spMkLst>
            <pc:docMk/>
            <pc:sldMk cId="2309707014" sldId="264"/>
            <ac:spMk id="2" creationId="{41B483CF-5F18-4F7F-9223-A5775C5CD0A1}"/>
          </ac:spMkLst>
        </pc:spChg>
        <pc:spChg chg="mod">
          <ac:chgData name="Nehemie Masunda" userId="d792763bf0d3bf9d" providerId="LiveId" clId="{41419BD4-E776-4A61-B091-A4209419FF57}" dt="2020-08-05T13:50:27.313" v="1267" actId="26606"/>
          <ac:spMkLst>
            <pc:docMk/>
            <pc:sldMk cId="2309707014" sldId="264"/>
            <ac:spMk id="3" creationId="{B45E13C0-8074-4F8F-8E8B-187980A2C744}"/>
          </ac:spMkLst>
        </pc:spChg>
        <pc:spChg chg="add">
          <ac:chgData name="Nehemie Masunda" userId="d792763bf0d3bf9d" providerId="LiveId" clId="{41419BD4-E776-4A61-B091-A4209419FF57}" dt="2020-08-05T13:50:27.313" v="1267" actId="26606"/>
          <ac:spMkLst>
            <pc:docMk/>
            <pc:sldMk cId="2309707014" sldId="264"/>
            <ac:spMk id="8" creationId="{3946F6A7-0B48-49A7-8E23-3C1F0993999F}"/>
          </ac:spMkLst>
        </pc:spChg>
        <pc:spChg chg="add">
          <ac:chgData name="Nehemie Masunda" userId="d792763bf0d3bf9d" providerId="LiveId" clId="{41419BD4-E776-4A61-B091-A4209419FF57}" dt="2020-08-05T13:50:27.313" v="1267" actId="26606"/>
          <ac:spMkLst>
            <pc:docMk/>
            <pc:sldMk cId="2309707014" sldId="264"/>
            <ac:spMk id="10" creationId="{F53AD421-C5C8-4C52-9DD0-6A594F21A5DB}"/>
          </ac:spMkLst>
        </pc:spChg>
        <pc:spChg chg="add">
          <ac:chgData name="Nehemie Masunda" userId="d792763bf0d3bf9d" providerId="LiveId" clId="{41419BD4-E776-4A61-B091-A4209419FF57}" dt="2020-08-05T13:50:27.313" v="1267" actId="26606"/>
          <ac:spMkLst>
            <pc:docMk/>
            <pc:sldMk cId="2309707014" sldId="264"/>
            <ac:spMk id="12" creationId="{6D7E5B0F-5185-440A-8222-321C1D118ABE}"/>
          </ac:spMkLst>
        </pc:spChg>
      </pc:sldChg>
      <pc:sldChg chg="addSp modSp new mod setBg">
        <pc:chgData name="Nehemie Masunda" userId="d792763bf0d3bf9d" providerId="LiveId" clId="{41419BD4-E776-4A61-B091-A4209419FF57}" dt="2020-08-05T14:00:41.156" v="1733" actId="27636"/>
        <pc:sldMkLst>
          <pc:docMk/>
          <pc:sldMk cId="1437002332" sldId="265"/>
        </pc:sldMkLst>
        <pc:spChg chg="mod">
          <ac:chgData name="Nehemie Masunda" userId="d792763bf0d3bf9d" providerId="LiveId" clId="{41419BD4-E776-4A61-B091-A4209419FF57}" dt="2020-08-05T13:51:58.084" v="1287" actId="20577"/>
          <ac:spMkLst>
            <pc:docMk/>
            <pc:sldMk cId="1437002332" sldId="265"/>
            <ac:spMk id="2" creationId="{A428842D-5008-4D3E-B79F-1C1D8A84C57C}"/>
          </ac:spMkLst>
        </pc:spChg>
        <pc:spChg chg="mod">
          <ac:chgData name="Nehemie Masunda" userId="d792763bf0d3bf9d" providerId="LiveId" clId="{41419BD4-E776-4A61-B091-A4209419FF57}" dt="2020-08-05T14:00:41.156" v="1733" actId="27636"/>
          <ac:spMkLst>
            <pc:docMk/>
            <pc:sldMk cId="1437002332" sldId="265"/>
            <ac:spMk id="3" creationId="{22E0BCE5-3A13-4CB8-BE52-FD11DE77A089}"/>
          </ac:spMkLst>
        </pc:spChg>
        <pc:spChg chg="add">
          <ac:chgData name="Nehemie Masunda" userId="d792763bf0d3bf9d" providerId="LiveId" clId="{41419BD4-E776-4A61-B091-A4209419FF57}" dt="2020-08-05T13:51:54.018" v="1278" actId="26606"/>
          <ac:spMkLst>
            <pc:docMk/>
            <pc:sldMk cId="1437002332" sldId="265"/>
            <ac:spMk id="8" creationId="{AC17DE74-01C9-4859-B65A-85CF999E8580}"/>
          </ac:spMkLst>
        </pc:spChg>
        <pc:spChg chg="add">
          <ac:chgData name="Nehemie Masunda" userId="d792763bf0d3bf9d" providerId="LiveId" clId="{41419BD4-E776-4A61-B091-A4209419FF57}" dt="2020-08-05T13:51:54.018" v="1278" actId="26606"/>
          <ac:spMkLst>
            <pc:docMk/>
            <pc:sldMk cId="1437002332" sldId="265"/>
            <ac:spMk id="10" creationId="{068C0432-0E90-4CC1-8CD3-D44A90DF07EF}"/>
          </ac:spMkLst>
        </pc:spChg>
      </pc:sldChg>
      <pc:sldChg chg="addSp modSp new mod modAnim">
        <pc:chgData name="Nehemie Masunda" userId="d792763bf0d3bf9d" providerId="LiveId" clId="{41419BD4-E776-4A61-B091-A4209419FF57}" dt="2020-08-05T14:00:16.200" v="1730" actId="14100"/>
        <pc:sldMkLst>
          <pc:docMk/>
          <pc:sldMk cId="3986726682" sldId="266"/>
        </pc:sldMkLst>
        <pc:spChg chg="mod">
          <ac:chgData name="Nehemie Masunda" userId="d792763bf0d3bf9d" providerId="LiveId" clId="{41419BD4-E776-4A61-B091-A4209419FF57}" dt="2020-08-05T13:54:33.723" v="1381" actId="20577"/>
          <ac:spMkLst>
            <pc:docMk/>
            <pc:sldMk cId="3986726682" sldId="266"/>
            <ac:spMk id="2" creationId="{22E56257-F254-408E-905F-CBAB27F96F5D}"/>
          </ac:spMkLst>
        </pc:spChg>
        <pc:spChg chg="mod">
          <ac:chgData name="Nehemie Masunda" userId="d792763bf0d3bf9d" providerId="LiveId" clId="{41419BD4-E776-4A61-B091-A4209419FF57}" dt="2020-08-05T13:58:56.073" v="1725" actId="14100"/>
          <ac:spMkLst>
            <pc:docMk/>
            <pc:sldMk cId="3986726682" sldId="266"/>
            <ac:spMk id="3" creationId="{E6038DF2-A908-430B-B9F8-D706A9F857D7}"/>
          </ac:spMkLst>
        </pc:spChg>
        <pc:picChg chg="add mod">
          <ac:chgData name="Nehemie Masunda" userId="d792763bf0d3bf9d" providerId="LiveId" clId="{41419BD4-E776-4A61-B091-A4209419FF57}" dt="2020-08-05T14:00:16.200" v="1730" actId="14100"/>
          <ac:picMkLst>
            <pc:docMk/>
            <pc:sldMk cId="3986726682" sldId="266"/>
            <ac:picMk id="4" creationId="{D521EE1F-8257-4040-ADE4-D33144E44AB2}"/>
          </ac:picMkLst>
        </pc:picChg>
      </pc:sldChg>
      <pc:sldMasterChg chg="del delSldLayout">
        <pc:chgData name="Nehemie Masunda" userId="d792763bf0d3bf9d" providerId="LiveId" clId="{41419BD4-E776-4A61-B091-A4209419FF57}" dt="2020-08-05T13:24:49.732" v="20" actId="26606"/>
        <pc:sldMasterMkLst>
          <pc:docMk/>
          <pc:sldMasterMk cId="243394865" sldId="2147483684"/>
        </pc:sldMasterMkLst>
        <pc:sldLayoutChg chg="del">
          <pc:chgData name="Nehemie Masunda" userId="d792763bf0d3bf9d" providerId="LiveId" clId="{41419BD4-E776-4A61-B091-A4209419FF57}" dt="2020-08-05T13:24:49.732" v="20" actId="26606"/>
          <pc:sldLayoutMkLst>
            <pc:docMk/>
            <pc:sldMasterMk cId="243394865" sldId="2147483684"/>
            <pc:sldLayoutMk cId="4206013213" sldId="2147483685"/>
          </pc:sldLayoutMkLst>
        </pc:sldLayoutChg>
        <pc:sldLayoutChg chg="del">
          <pc:chgData name="Nehemie Masunda" userId="d792763bf0d3bf9d" providerId="LiveId" clId="{41419BD4-E776-4A61-B091-A4209419FF57}" dt="2020-08-05T13:24:49.732" v="20" actId="26606"/>
          <pc:sldLayoutMkLst>
            <pc:docMk/>
            <pc:sldMasterMk cId="243394865" sldId="2147483684"/>
            <pc:sldLayoutMk cId="2372493365" sldId="2147483686"/>
          </pc:sldLayoutMkLst>
        </pc:sldLayoutChg>
        <pc:sldLayoutChg chg="del">
          <pc:chgData name="Nehemie Masunda" userId="d792763bf0d3bf9d" providerId="LiveId" clId="{41419BD4-E776-4A61-B091-A4209419FF57}" dt="2020-08-05T13:24:49.732" v="20" actId="26606"/>
          <pc:sldLayoutMkLst>
            <pc:docMk/>
            <pc:sldMasterMk cId="243394865" sldId="2147483684"/>
            <pc:sldLayoutMk cId="2749267974" sldId="2147483687"/>
          </pc:sldLayoutMkLst>
        </pc:sldLayoutChg>
        <pc:sldLayoutChg chg="del">
          <pc:chgData name="Nehemie Masunda" userId="d792763bf0d3bf9d" providerId="LiveId" clId="{41419BD4-E776-4A61-B091-A4209419FF57}" dt="2020-08-05T13:24:49.732" v="20" actId="26606"/>
          <pc:sldLayoutMkLst>
            <pc:docMk/>
            <pc:sldMasterMk cId="243394865" sldId="2147483684"/>
            <pc:sldLayoutMk cId="836725197" sldId="2147483688"/>
          </pc:sldLayoutMkLst>
        </pc:sldLayoutChg>
        <pc:sldLayoutChg chg="del">
          <pc:chgData name="Nehemie Masunda" userId="d792763bf0d3bf9d" providerId="LiveId" clId="{41419BD4-E776-4A61-B091-A4209419FF57}" dt="2020-08-05T13:24:49.732" v="20" actId="26606"/>
          <pc:sldLayoutMkLst>
            <pc:docMk/>
            <pc:sldMasterMk cId="243394865" sldId="2147483684"/>
            <pc:sldLayoutMk cId="3779543985" sldId="2147483689"/>
          </pc:sldLayoutMkLst>
        </pc:sldLayoutChg>
        <pc:sldLayoutChg chg="del">
          <pc:chgData name="Nehemie Masunda" userId="d792763bf0d3bf9d" providerId="LiveId" clId="{41419BD4-E776-4A61-B091-A4209419FF57}" dt="2020-08-05T13:24:49.732" v="20" actId="26606"/>
          <pc:sldLayoutMkLst>
            <pc:docMk/>
            <pc:sldMasterMk cId="243394865" sldId="2147483684"/>
            <pc:sldLayoutMk cId="1186751192" sldId="2147483690"/>
          </pc:sldLayoutMkLst>
        </pc:sldLayoutChg>
        <pc:sldLayoutChg chg="del">
          <pc:chgData name="Nehemie Masunda" userId="d792763bf0d3bf9d" providerId="LiveId" clId="{41419BD4-E776-4A61-B091-A4209419FF57}" dt="2020-08-05T13:24:49.732" v="20" actId="26606"/>
          <pc:sldLayoutMkLst>
            <pc:docMk/>
            <pc:sldMasterMk cId="243394865" sldId="2147483684"/>
            <pc:sldLayoutMk cId="1250922306" sldId="2147483691"/>
          </pc:sldLayoutMkLst>
        </pc:sldLayoutChg>
        <pc:sldLayoutChg chg="del">
          <pc:chgData name="Nehemie Masunda" userId="d792763bf0d3bf9d" providerId="LiveId" clId="{41419BD4-E776-4A61-B091-A4209419FF57}" dt="2020-08-05T13:24:49.732" v="20" actId="26606"/>
          <pc:sldLayoutMkLst>
            <pc:docMk/>
            <pc:sldMasterMk cId="243394865" sldId="2147483684"/>
            <pc:sldLayoutMk cId="280939942" sldId="2147483692"/>
          </pc:sldLayoutMkLst>
        </pc:sldLayoutChg>
        <pc:sldLayoutChg chg="del">
          <pc:chgData name="Nehemie Masunda" userId="d792763bf0d3bf9d" providerId="LiveId" clId="{41419BD4-E776-4A61-B091-A4209419FF57}" dt="2020-08-05T13:24:49.732" v="20" actId="26606"/>
          <pc:sldLayoutMkLst>
            <pc:docMk/>
            <pc:sldMasterMk cId="243394865" sldId="2147483684"/>
            <pc:sldLayoutMk cId="3292481579" sldId="2147483693"/>
          </pc:sldLayoutMkLst>
        </pc:sldLayoutChg>
        <pc:sldLayoutChg chg="del">
          <pc:chgData name="Nehemie Masunda" userId="d792763bf0d3bf9d" providerId="LiveId" clId="{41419BD4-E776-4A61-B091-A4209419FF57}" dt="2020-08-05T13:24:49.732" v="20" actId="26606"/>
          <pc:sldLayoutMkLst>
            <pc:docMk/>
            <pc:sldMasterMk cId="243394865" sldId="2147483684"/>
            <pc:sldLayoutMk cId="27067116" sldId="2147483694"/>
          </pc:sldLayoutMkLst>
        </pc:sldLayoutChg>
        <pc:sldLayoutChg chg="del">
          <pc:chgData name="Nehemie Masunda" userId="d792763bf0d3bf9d" providerId="LiveId" clId="{41419BD4-E776-4A61-B091-A4209419FF57}" dt="2020-08-05T13:24:49.732" v="20" actId="26606"/>
          <pc:sldLayoutMkLst>
            <pc:docMk/>
            <pc:sldMasterMk cId="243394865" sldId="2147483684"/>
            <pc:sldLayoutMk cId="3254218175" sldId="2147483695"/>
          </pc:sldLayoutMkLst>
        </pc:sldLayoutChg>
      </pc:sldMasterChg>
      <pc:sldMasterChg chg="add replId addSldLayout">
        <pc:chgData name="Nehemie Masunda" userId="d792763bf0d3bf9d" providerId="LiveId" clId="{41419BD4-E776-4A61-B091-A4209419FF57}" dt="2020-08-05T13:24:49.732" v="20" actId="26606"/>
        <pc:sldMasterMkLst>
          <pc:docMk/>
          <pc:sldMasterMk cId="2172237125" sldId="2147483696"/>
        </pc:sldMasterMkLst>
        <pc:sldLayoutChg chg="add">
          <pc:chgData name="Nehemie Masunda" userId="d792763bf0d3bf9d" providerId="LiveId" clId="{41419BD4-E776-4A61-B091-A4209419FF57}" dt="2020-08-05T13:24:49.732" v="20" actId="26606"/>
          <pc:sldLayoutMkLst>
            <pc:docMk/>
            <pc:sldMasterMk cId="2172237125" sldId="2147483696"/>
            <pc:sldLayoutMk cId="54709418" sldId="2147483697"/>
          </pc:sldLayoutMkLst>
        </pc:sldLayoutChg>
        <pc:sldLayoutChg chg="add replId">
          <pc:chgData name="Nehemie Masunda" userId="d792763bf0d3bf9d" providerId="LiveId" clId="{41419BD4-E776-4A61-B091-A4209419FF57}" dt="2020-08-05T13:24:49.732" v="20" actId="26606"/>
          <pc:sldLayoutMkLst>
            <pc:docMk/>
            <pc:sldMasterMk cId="2172237125" sldId="2147483696"/>
            <pc:sldLayoutMk cId="1799846340" sldId="2147483698"/>
          </pc:sldLayoutMkLst>
        </pc:sldLayoutChg>
        <pc:sldLayoutChg chg="add replId">
          <pc:chgData name="Nehemie Masunda" userId="d792763bf0d3bf9d" providerId="LiveId" clId="{41419BD4-E776-4A61-B091-A4209419FF57}" dt="2020-08-05T13:24:49.732" v="20" actId="26606"/>
          <pc:sldLayoutMkLst>
            <pc:docMk/>
            <pc:sldMasterMk cId="2172237125" sldId="2147483696"/>
            <pc:sldLayoutMk cId="870669515" sldId="2147483699"/>
          </pc:sldLayoutMkLst>
        </pc:sldLayoutChg>
        <pc:sldLayoutChg chg="add replId">
          <pc:chgData name="Nehemie Masunda" userId="d792763bf0d3bf9d" providerId="LiveId" clId="{41419BD4-E776-4A61-B091-A4209419FF57}" dt="2020-08-05T13:24:49.732" v="20" actId="26606"/>
          <pc:sldLayoutMkLst>
            <pc:docMk/>
            <pc:sldMasterMk cId="2172237125" sldId="2147483696"/>
            <pc:sldLayoutMk cId="1648722298" sldId="2147483700"/>
          </pc:sldLayoutMkLst>
        </pc:sldLayoutChg>
        <pc:sldLayoutChg chg="add replId">
          <pc:chgData name="Nehemie Masunda" userId="d792763bf0d3bf9d" providerId="LiveId" clId="{41419BD4-E776-4A61-B091-A4209419FF57}" dt="2020-08-05T13:24:49.732" v="20" actId="26606"/>
          <pc:sldLayoutMkLst>
            <pc:docMk/>
            <pc:sldMasterMk cId="2172237125" sldId="2147483696"/>
            <pc:sldLayoutMk cId="1591090406" sldId="2147483701"/>
          </pc:sldLayoutMkLst>
        </pc:sldLayoutChg>
        <pc:sldLayoutChg chg="add replId">
          <pc:chgData name="Nehemie Masunda" userId="d792763bf0d3bf9d" providerId="LiveId" clId="{41419BD4-E776-4A61-B091-A4209419FF57}" dt="2020-08-05T13:24:49.732" v="20" actId="26606"/>
          <pc:sldLayoutMkLst>
            <pc:docMk/>
            <pc:sldMasterMk cId="2172237125" sldId="2147483696"/>
            <pc:sldLayoutMk cId="3342828845" sldId="2147483702"/>
          </pc:sldLayoutMkLst>
        </pc:sldLayoutChg>
        <pc:sldLayoutChg chg="add replId">
          <pc:chgData name="Nehemie Masunda" userId="d792763bf0d3bf9d" providerId="LiveId" clId="{41419BD4-E776-4A61-B091-A4209419FF57}" dt="2020-08-05T13:24:49.732" v="20" actId="26606"/>
          <pc:sldLayoutMkLst>
            <pc:docMk/>
            <pc:sldMasterMk cId="2172237125" sldId="2147483696"/>
            <pc:sldLayoutMk cId="145652887" sldId="2147483703"/>
          </pc:sldLayoutMkLst>
        </pc:sldLayoutChg>
        <pc:sldLayoutChg chg="add replId">
          <pc:chgData name="Nehemie Masunda" userId="d792763bf0d3bf9d" providerId="LiveId" clId="{41419BD4-E776-4A61-B091-A4209419FF57}" dt="2020-08-05T13:24:49.732" v="20" actId="26606"/>
          <pc:sldLayoutMkLst>
            <pc:docMk/>
            <pc:sldMasterMk cId="2172237125" sldId="2147483696"/>
            <pc:sldLayoutMk cId="2884659768" sldId="2147483704"/>
          </pc:sldLayoutMkLst>
        </pc:sldLayoutChg>
        <pc:sldLayoutChg chg="add replId">
          <pc:chgData name="Nehemie Masunda" userId="d792763bf0d3bf9d" providerId="LiveId" clId="{41419BD4-E776-4A61-B091-A4209419FF57}" dt="2020-08-05T13:24:49.732" v="20" actId="26606"/>
          <pc:sldLayoutMkLst>
            <pc:docMk/>
            <pc:sldMasterMk cId="2172237125" sldId="2147483696"/>
            <pc:sldLayoutMk cId="2097374998" sldId="2147483705"/>
          </pc:sldLayoutMkLst>
        </pc:sldLayoutChg>
        <pc:sldLayoutChg chg="add replId">
          <pc:chgData name="Nehemie Masunda" userId="d792763bf0d3bf9d" providerId="LiveId" clId="{41419BD4-E776-4A61-B091-A4209419FF57}" dt="2020-08-05T13:24:49.732" v="20" actId="26606"/>
          <pc:sldLayoutMkLst>
            <pc:docMk/>
            <pc:sldMasterMk cId="2172237125" sldId="2147483696"/>
            <pc:sldLayoutMk cId="70986645" sldId="2147483706"/>
          </pc:sldLayoutMkLst>
        </pc:sldLayoutChg>
        <pc:sldLayoutChg chg="add replId">
          <pc:chgData name="Nehemie Masunda" userId="d792763bf0d3bf9d" providerId="LiveId" clId="{41419BD4-E776-4A61-B091-A4209419FF57}" dt="2020-08-05T13:24:49.732" v="20" actId="26606"/>
          <pc:sldLayoutMkLst>
            <pc:docMk/>
            <pc:sldMasterMk cId="2172237125" sldId="2147483696"/>
            <pc:sldLayoutMk cId="291137207" sldId="2147483707"/>
          </pc:sldLayoutMkLst>
        </pc:sldLayoutChg>
      </pc:sldMaster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158D080-61E9-467F-A80D-6B72D61FE72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15A1155-A92F-408F-B1B0-336D0854AE42}">
      <dgm:prSet/>
      <dgm:spPr/>
      <dgm:t>
        <a:bodyPr/>
        <a:lstStyle/>
        <a:p>
          <a:r>
            <a:rPr lang="en-GB" b="1"/>
            <a:t>In the film Jumanji the characters become Avatars with strengths and weaknesses these are both real and silly. One of the weaknesses is cake and one of the strengths is smouldering intensity and fight dancing.</a:t>
          </a:r>
          <a:endParaRPr lang="en-US"/>
        </a:p>
      </dgm:t>
    </dgm:pt>
    <dgm:pt modelId="{8F51A758-C3E1-452F-BF7D-2CF855274C56}" type="parTrans" cxnId="{FE36D102-9E13-4ACC-8C43-8A7CE1D9D85F}">
      <dgm:prSet/>
      <dgm:spPr/>
      <dgm:t>
        <a:bodyPr/>
        <a:lstStyle/>
        <a:p>
          <a:endParaRPr lang="en-US"/>
        </a:p>
      </dgm:t>
    </dgm:pt>
    <dgm:pt modelId="{393A5B27-2B58-430A-8129-DC7EF63C18EC}" type="sibTrans" cxnId="{FE36D102-9E13-4ACC-8C43-8A7CE1D9D85F}">
      <dgm:prSet/>
      <dgm:spPr/>
      <dgm:t>
        <a:bodyPr/>
        <a:lstStyle/>
        <a:p>
          <a:endParaRPr lang="en-US"/>
        </a:p>
      </dgm:t>
    </dgm:pt>
    <dgm:pt modelId="{E8592FE8-7135-41BB-A0EF-374FB1B56F0D}">
      <dgm:prSet/>
      <dgm:spPr/>
      <dgm:t>
        <a:bodyPr/>
        <a:lstStyle/>
        <a:p>
          <a:r>
            <a:rPr lang="en-GB" b="1"/>
            <a:t>Design your own Avatar with some serious and creative strengths and weaknesses. You could even have some fun creating names and outfits for your Avatars.</a:t>
          </a:r>
          <a:endParaRPr lang="en-US"/>
        </a:p>
      </dgm:t>
    </dgm:pt>
    <dgm:pt modelId="{41D36BA5-6168-4D26-88DC-421506057E72}" type="parTrans" cxnId="{45E53E69-C813-4ED7-B3BB-A1C18F2D7411}">
      <dgm:prSet/>
      <dgm:spPr/>
      <dgm:t>
        <a:bodyPr/>
        <a:lstStyle/>
        <a:p>
          <a:endParaRPr lang="en-US"/>
        </a:p>
      </dgm:t>
    </dgm:pt>
    <dgm:pt modelId="{392A79E7-8DC0-40F9-A161-274C974CD349}" type="sibTrans" cxnId="{45E53E69-C813-4ED7-B3BB-A1C18F2D7411}">
      <dgm:prSet/>
      <dgm:spPr/>
      <dgm:t>
        <a:bodyPr/>
        <a:lstStyle/>
        <a:p>
          <a:endParaRPr lang="en-US"/>
        </a:p>
      </dgm:t>
    </dgm:pt>
    <dgm:pt modelId="{6B9A65A1-9FFA-4B81-9365-72A31CE2A2A2}">
      <dgm:prSet/>
      <dgm:spPr/>
      <dgm:t>
        <a:bodyPr/>
        <a:lstStyle/>
        <a:p>
          <a:r>
            <a:rPr lang="en-GB" b="1"/>
            <a:t>You may want to draw out, describe or create a model of your avatar. You can even send in your pictures to </a:t>
          </a:r>
          <a:r>
            <a:rPr lang="en-GB" b="1" i="1"/>
            <a:t>youthteam@westcroydon.com</a:t>
          </a:r>
          <a:endParaRPr lang="en-US"/>
        </a:p>
      </dgm:t>
    </dgm:pt>
    <dgm:pt modelId="{ECB12649-7CF8-4303-A150-DBEC9C3CE8F2}" type="parTrans" cxnId="{44EB85C5-8EA8-423E-B03C-878B834FC9BE}">
      <dgm:prSet/>
      <dgm:spPr/>
      <dgm:t>
        <a:bodyPr/>
        <a:lstStyle/>
        <a:p>
          <a:endParaRPr lang="en-US"/>
        </a:p>
      </dgm:t>
    </dgm:pt>
    <dgm:pt modelId="{9136E183-F7B2-49CA-AB78-1DFCA2347518}" type="sibTrans" cxnId="{44EB85C5-8EA8-423E-B03C-878B834FC9BE}">
      <dgm:prSet/>
      <dgm:spPr/>
      <dgm:t>
        <a:bodyPr/>
        <a:lstStyle/>
        <a:p>
          <a:endParaRPr lang="en-US"/>
        </a:p>
      </dgm:t>
    </dgm:pt>
    <dgm:pt modelId="{B6FAE80B-DB4E-4602-A3E1-B7CAEDF4E829}" type="pres">
      <dgm:prSet presAssocID="{F158D080-61E9-467F-A80D-6B72D61FE720}" presName="root" presStyleCnt="0">
        <dgm:presLayoutVars>
          <dgm:dir/>
          <dgm:resizeHandles val="exact"/>
        </dgm:presLayoutVars>
      </dgm:prSet>
      <dgm:spPr/>
    </dgm:pt>
    <dgm:pt modelId="{DF6CC42C-3619-4102-B043-974A694B3F77}" type="pres">
      <dgm:prSet presAssocID="{E15A1155-A92F-408F-B1B0-336D0854AE42}" presName="compNode" presStyleCnt="0"/>
      <dgm:spPr/>
    </dgm:pt>
    <dgm:pt modelId="{9904B53C-9D82-40F6-A673-2F316B03962A}" type="pres">
      <dgm:prSet presAssocID="{E15A1155-A92F-408F-B1B0-336D0854AE42}" presName="bgRect" presStyleLbl="bgShp" presStyleIdx="0" presStyleCnt="3"/>
      <dgm:spPr/>
    </dgm:pt>
    <dgm:pt modelId="{7C675DE9-2A69-4829-B1B7-73DA66BF6532}" type="pres">
      <dgm:prSet presAssocID="{E15A1155-A92F-408F-B1B0-336D0854AE4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Joker Hat"/>
        </a:ext>
      </dgm:extLst>
    </dgm:pt>
    <dgm:pt modelId="{8E6566A6-FDAC-4642-A45B-AE1AEC658AF9}" type="pres">
      <dgm:prSet presAssocID="{E15A1155-A92F-408F-B1B0-336D0854AE42}" presName="spaceRect" presStyleCnt="0"/>
      <dgm:spPr/>
    </dgm:pt>
    <dgm:pt modelId="{BFA59CE3-9BA6-43CC-AC9B-5548CA01324A}" type="pres">
      <dgm:prSet presAssocID="{E15A1155-A92F-408F-B1B0-336D0854AE42}" presName="parTx" presStyleLbl="revTx" presStyleIdx="0" presStyleCnt="3">
        <dgm:presLayoutVars>
          <dgm:chMax val="0"/>
          <dgm:chPref val="0"/>
        </dgm:presLayoutVars>
      </dgm:prSet>
      <dgm:spPr/>
    </dgm:pt>
    <dgm:pt modelId="{8938ED15-73D4-41EC-9275-2D83FF1C9089}" type="pres">
      <dgm:prSet presAssocID="{393A5B27-2B58-430A-8129-DC7EF63C18EC}" presName="sibTrans" presStyleCnt="0"/>
      <dgm:spPr/>
    </dgm:pt>
    <dgm:pt modelId="{B76A9687-F41A-4CBE-91E5-5808FDCBE21C}" type="pres">
      <dgm:prSet presAssocID="{E8592FE8-7135-41BB-A0EF-374FB1B56F0D}" presName="compNode" presStyleCnt="0"/>
      <dgm:spPr/>
    </dgm:pt>
    <dgm:pt modelId="{668E126F-33CF-46C1-AB96-A2FE5D51E195}" type="pres">
      <dgm:prSet presAssocID="{E8592FE8-7135-41BB-A0EF-374FB1B56F0D}" presName="bgRect" presStyleLbl="bgShp" presStyleIdx="1" presStyleCnt="3"/>
      <dgm:spPr/>
    </dgm:pt>
    <dgm:pt modelId="{5CE60473-DD9C-4493-8E54-B5FFE2B672AB}" type="pres">
      <dgm:prSet presAssocID="{E8592FE8-7135-41BB-A0EF-374FB1B56F0D}"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alette"/>
        </a:ext>
      </dgm:extLst>
    </dgm:pt>
    <dgm:pt modelId="{0C89C310-BE2E-4442-BE66-07E5B33956E7}" type="pres">
      <dgm:prSet presAssocID="{E8592FE8-7135-41BB-A0EF-374FB1B56F0D}" presName="spaceRect" presStyleCnt="0"/>
      <dgm:spPr/>
    </dgm:pt>
    <dgm:pt modelId="{56194604-45D3-4E32-B1A7-538B719798D6}" type="pres">
      <dgm:prSet presAssocID="{E8592FE8-7135-41BB-A0EF-374FB1B56F0D}" presName="parTx" presStyleLbl="revTx" presStyleIdx="1" presStyleCnt="3">
        <dgm:presLayoutVars>
          <dgm:chMax val="0"/>
          <dgm:chPref val="0"/>
        </dgm:presLayoutVars>
      </dgm:prSet>
      <dgm:spPr/>
    </dgm:pt>
    <dgm:pt modelId="{B835DCF8-1B81-470A-9EEB-2A4503ED4372}" type="pres">
      <dgm:prSet presAssocID="{392A79E7-8DC0-40F9-A161-274C974CD349}" presName="sibTrans" presStyleCnt="0"/>
      <dgm:spPr/>
    </dgm:pt>
    <dgm:pt modelId="{F5054A3D-92DF-4D9B-97A7-38786813DA4B}" type="pres">
      <dgm:prSet presAssocID="{6B9A65A1-9FFA-4B81-9365-72A31CE2A2A2}" presName="compNode" presStyleCnt="0"/>
      <dgm:spPr/>
    </dgm:pt>
    <dgm:pt modelId="{E21FBD9B-A6FF-4C08-B734-DB5A3188A447}" type="pres">
      <dgm:prSet presAssocID="{6B9A65A1-9FFA-4B81-9365-72A31CE2A2A2}" presName="bgRect" presStyleLbl="bgShp" presStyleIdx="2" presStyleCnt="3"/>
      <dgm:spPr/>
    </dgm:pt>
    <dgm:pt modelId="{9746C2B4-59AE-40E9-AEC1-5B2266C1E555}" type="pres">
      <dgm:prSet presAssocID="{6B9A65A1-9FFA-4B81-9365-72A31CE2A2A2}"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ubtitles"/>
        </a:ext>
      </dgm:extLst>
    </dgm:pt>
    <dgm:pt modelId="{12B0E537-2EF5-4639-A989-9E507548CB5E}" type="pres">
      <dgm:prSet presAssocID="{6B9A65A1-9FFA-4B81-9365-72A31CE2A2A2}" presName="spaceRect" presStyleCnt="0"/>
      <dgm:spPr/>
    </dgm:pt>
    <dgm:pt modelId="{E9248F9C-AB60-4697-9D86-CEB2A10EC30E}" type="pres">
      <dgm:prSet presAssocID="{6B9A65A1-9FFA-4B81-9365-72A31CE2A2A2}" presName="parTx" presStyleLbl="revTx" presStyleIdx="2" presStyleCnt="3">
        <dgm:presLayoutVars>
          <dgm:chMax val="0"/>
          <dgm:chPref val="0"/>
        </dgm:presLayoutVars>
      </dgm:prSet>
      <dgm:spPr/>
    </dgm:pt>
  </dgm:ptLst>
  <dgm:cxnLst>
    <dgm:cxn modelId="{FE36D102-9E13-4ACC-8C43-8A7CE1D9D85F}" srcId="{F158D080-61E9-467F-A80D-6B72D61FE720}" destId="{E15A1155-A92F-408F-B1B0-336D0854AE42}" srcOrd="0" destOrd="0" parTransId="{8F51A758-C3E1-452F-BF7D-2CF855274C56}" sibTransId="{393A5B27-2B58-430A-8129-DC7EF63C18EC}"/>
    <dgm:cxn modelId="{71E60D3B-86B8-434C-AAEB-798E173F6EF3}" type="presOf" srcId="{6B9A65A1-9FFA-4B81-9365-72A31CE2A2A2}" destId="{E9248F9C-AB60-4697-9D86-CEB2A10EC30E}" srcOrd="0" destOrd="0" presId="urn:microsoft.com/office/officeart/2018/2/layout/IconVerticalSolidList"/>
    <dgm:cxn modelId="{45E53E69-C813-4ED7-B3BB-A1C18F2D7411}" srcId="{F158D080-61E9-467F-A80D-6B72D61FE720}" destId="{E8592FE8-7135-41BB-A0EF-374FB1B56F0D}" srcOrd="1" destOrd="0" parTransId="{41D36BA5-6168-4D26-88DC-421506057E72}" sibTransId="{392A79E7-8DC0-40F9-A161-274C974CD349}"/>
    <dgm:cxn modelId="{96C7E24B-C336-4F65-B434-2E5FADD6981B}" type="presOf" srcId="{F158D080-61E9-467F-A80D-6B72D61FE720}" destId="{B6FAE80B-DB4E-4602-A3E1-B7CAEDF4E829}" srcOrd="0" destOrd="0" presId="urn:microsoft.com/office/officeart/2018/2/layout/IconVerticalSolidList"/>
    <dgm:cxn modelId="{804A98A7-E0DE-436D-8D66-2971CDBF91B0}" type="presOf" srcId="{E8592FE8-7135-41BB-A0EF-374FB1B56F0D}" destId="{56194604-45D3-4E32-B1A7-538B719798D6}" srcOrd="0" destOrd="0" presId="urn:microsoft.com/office/officeart/2018/2/layout/IconVerticalSolidList"/>
    <dgm:cxn modelId="{44EB85C5-8EA8-423E-B03C-878B834FC9BE}" srcId="{F158D080-61E9-467F-A80D-6B72D61FE720}" destId="{6B9A65A1-9FFA-4B81-9365-72A31CE2A2A2}" srcOrd="2" destOrd="0" parTransId="{ECB12649-7CF8-4303-A150-DBEC9C3CE8F2}" sibTransId="{9136E183-F7B2-49CA-AB78-1DFCA2347518}"/>
    <dgm:cxn modelId="{D62EA9E5-F002-46D2-ADAE-6317DFF6D835}" type="presOf" srcId="{E15A1155-A92F-408F-B1B0-336D0854AE42}" destId="{BFA59CE3-9BA6-43CC-AC9B-5548CA01324A}" srcOrd="0" destOrd="0" presId="urn:microsoft.com/office/officeart/2018/2/layout/IconVerticalSolidList"/>
    <dgm:cxn modelId="{8401F220-DDA3-4791-A095-835F483173FF}" type="presParOf" srcId="{B6FAE80B-DB4E-4602-A3E1-B7CAEDF4E829}" destId="{DF6CC42C-3619-4102-B043-974A694B3F77}" srcOrd="0" destOrd="0" presId="urn:microsoft.com/office/officeart/2018/2/layout/IconVerticalSolidList"/>
    <dgm:cxn modelId="{2986EF36-3D1F-4F42-9B43-2FDC1F4B33EF}" type="presParOf" srcId="{DF6CC42C-3619-4102-B043-974A694B3F77}" destId="{9904B53C-9D82-40F6-A673-2F316B03962A}" srcOrd="0" destOrd="0" presId="urn:microsoft.com/office/officeart/2018/2/layout/IconVerticalSolidList"/>
    <dgm:cxn modelId="{5AD7431E-7EDD-4326-9807-9DCE3167BBD3}" type="presParOf" srcId="{DF6CC42C-3619-4102-B043-974A694B3F77}" destId="{7C675DE9-2A69-4829-B1B7-73DA66BF6532}" srcOrd="1" destOrd="0" presId="urn:microsoft.com/office/officeart/2018/2/layout/IconVerticalSolidList"/>
    <dgm:cxn modelId="{587907AB-5C55-425B-98A1-E6871BEB6701}" type="presParOf" srcId="{DF6CC42C-3619-4102-B043-974A694B3F77}" destId="{8E6566A6-FDAC-4642-A45B-AE1AEC658AF9}" srcOrd="2" destOrd="0" presId="urn:microsoft.com/office/officeart/2018/2/layout/IconVerticalSolidList"/>
    <dgm:cxn modelId="{39495552-C392-49F0-9614-DDC9464F968F}" type="presParOf" srcId="{DF6CC42C-3619-4102-B043-974A694B3F77}" destId="{BFA59CE3-9BA6-43CC-AC9B-5548CA01324A}" srcOrd="3" destOrd="0" presId="urn:microsoft.com/office/officeart/2018/2/layout/IconVerticalSolidList"/>
    <dgm:cxn modelId="{40DDC71B-B99D-4D5C-A643-33667DBC1793}" type="presParOf" srcId="{B6FAE80B-DB4E-4602-A3E1-B7CAEDF4E829}" destId="{8938ED15-73D4-41EC-9275-2D83FF1C9089}" srcOrd="1" destOrd="0" presId="urn:microsoft.com/office/officeart/2018/2/layout/IconVerticalSolidList"/>
    <dgm:cxn modelId="{2864E381-13C7-4F59-91E1-704D6F9D0890}" type="presParOf" srcId="{B6FAE80B-DB4E-4602-A3E1-B7CAEDF4E829}" destId="{B76A9687-F41A-4CBE-91E5-5808FDCBE21C}" srcOrd="2" destOrd="0" presId="urn:microsoft.com/office/officeart/2018/2/layout/IconVerticalSolidList"/>
    <dgm:cxn modelId="{EA1E0E6C-D669-4C26-88D5-2752EF2E9FE2}" type="presParOf" srcId="{B76A9687-F41A-4CBE-91E5-5808FDCBE21C}" destId="{668E126F-33CF-46C1-AB96-A2FE5D51E195}" srcOrd="0" destOrd="0" presId="urn:microsoft.com/office/officeart/2018/2/layout/IconVerticalSolidList"/>
    <dgm:cxn modelId="{6072CEAC-5067-42FB-91E5-BD2C6F2D6FD3}" type="presParOf" srcId="{B76A9687-F41A-4CBE-91E5-5808FDCBE21C}" destId="{5CE60473-DD9C-4493-8E54-B5FFE2B672AB}" srcOrd="1" destOrd="0" presId="urn:microsoft.com/office/officeart/2018/2/layout/IconVerticalSolidList"/>
    <dgm:cxn modelId="{5DF42CD0-F093-4224-8697-E77A326C7E6F}" type="presParOf" srcId="{B76A9687-F41A-4CBE-91E5-5808FDCBE21C}" destId="{0C89C310-BE2E-4442-BE66-07E5B33956E7}" srcOrd="2" destOrd="0" presId="urn:microsoft.com/office/officeart/2018/2/layout/IconVerticalSolidList"/>
    <dgm:cxn modelId="{27DB8C9E-F59D-4DC8-BFE0-89F6D1459D27}" type="presParOf" srcId="{B76A9687-F41A-4CBE-91E5-5808FDCBE21C}" destId="{56194604-45D3-4E32-B1A7-538B719798D6}" srcOrd="3" destOrd="0" presId="urn:microsoft.com/office/officeart/2018/2/layout/IconVerticalSolidList"/>
    <dgm:cxn modelId="{3484E81E-1043-4FCC-A910-AB1B1A506794}" type="presParOf" srcId="{B6FAE80B-DB4E-4602-A3E1-B7CAEDF4E829}" destId="{B835DCF8-1B81-470A-9EEB-2A4503ED4372}" srcOrd="3" destOrd="0" presId="urn:microsoft.com/office/officeart/2018/2/layout/IconVerticalSolidList"/>
    <dgm:cxn modelId="{C0FDBACE-8577-4B75-816F-14E4122D80CD}" type="presParOf" srcId="{B6FAE80B-DB4E-4602-A3E1-B7CAEDF4E829}" destId="{F5054A3D-92DF-4D9B-97A7-38786813DA4B}" srcOrd="4" destOrd="0" presId="urn:microsoft.com/office/officeart/2018/2/layout/IconVerticalSolidList"/>
    <dgm:cxn modelId="{65E4DFC5-9F60-4A40-A742-AEAB56E074A2}" type="presParOf" srcId="{F5054A3D-92DF-4D9B-97A7-38786813DA4B}" destId="{E21FBD9B-A6FF-4C08-B734-DB5A3188A447}" srcOrd="0" destOrd="0" presId="urn:microsoft.com/office/officeart/2018/2/layout/IconVerticalSolidList"/>
    <dgm:cxn modelId="{F52EA5A5-7883-4E22-B9F1-B69F676D8823}" type="presParOf" srcId="{F5054A3D-92DF-4D9B-97A7-38786813DA4B}" destId="{9746C2B4-59AE-40E9-AEC1-5B2266C1E555}" srcOrd="1" destOrd="0" presId="urn:microsoft.com/office/officeart/2018/2/layout/IconVerticalSolidList"/>
    <dgm:cxn modelId="{A0492460-24D5-4979-9F31-69246468A702}" type="presParOf" srcId="{F5054A3D-92DF-4D9B-97A7-38786813DA4B}" destId="{12B0E537-2EF5-4639-A989-9E507548CB5E}" srcOrd="2" destOrd="0" presId="urn:microsoft.com/office/officeart/2018/2/layout/IconVerticalSolidList"/>
    <dgm:cxn modelId="{9F9950CD-5DCC-4EA6-A8C8-375ABB038EE2}" type="presParOf" srcId="{F5054A3D-92DF-4D9B-97A7-38786813DA4B}" destId="{E9248F9C-AB60-4697-9D86-CEB2A10EC30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04B53C-9D82-40F6-A673-2F316B03962A}">
      <dsp:nvSpPr>
        <dsp:cNvPr id="0" name=""/>
        <dsp:cNvSpPr/>
      </dsp:nvSpPr>
      <dsp:spPr>
        <a:xfrm>
          <a:off x="0" y="519"/>
          <a:ext cx="10515600" cy="121482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675DE9-2A69-4829-B1B7-73DA66BF6532}">
      <dsp:nvSpPr>
        <dsp:cNvPr id="0" name=""/>
        <dsp:cNvSpPr/>
      </dsp:nvSpPr>
      <dsp:spPr>
        <a:xfrm>
          <a:off x="367483" y="273853"/>
          <a:ext cx="668151" cy="66815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FA59CE3-9BA6-43CC-AC9B-5548CA01324A}">
      <dsp:nvSpPr>
        <dsp:cNvPr id="0" name=""/>
        <dsp:cNvSpPr/>
      </dsp:nvSpPr>
      <dsp:spPr>
        <a:xfrm>
          <a:off x="1403118" y="519"/>
          <a:ext cx="9112481" cy="1214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569" tIns="128569" rIns="128569" bIns="128569" numCol="1" spcCol="1270" anchor="ctr" anchorCtr="0">
          <a:noAutofit/>
        </a:bodyPr>
        <a:lstStyle/>
        <a:p>
          <a:pPr marL="0" lvl="0" indent="0" algn="l" defTabSz="1111250">
            <a:lnSpc>
              <a:spcPct val="90000"/>
            </a:lnSpc>
            <a:spcBef>
              <a:spcPct val="0"/>
            </a:spcBef>
            <a:spcAft>
              <a:spcPct val="35000"/>
            </a:spcAft>
            <a:buNone/>
          </a:pPr>
          <a:r>
            <a:rPr lang="en-GB" sz="2500" b="1" kern="1200"/>
            <a:t>In the film Jumanji the characters become Avatars with strengths and weaknesses these are both real and silly. One of the weaknesses is cake and one of the strengths is smouldering intensity and fight dancing.</a:t>
          </a:r>
          <a:endParaRPr lang="en-US" sz="2500" kern="1200"/>
        </a:p>
      </dsp:txBody>
      <dsp:txXfrm>
        <a:off x="1403118" y="519"/>
        <a:ext cx="9112481" cy="1214821"/>
      </dsp:txXfrm>
    </dsp:sp>
    <dsp:sp modelId="{668E126F-33CF-46C1-AB96-A2FE5D51E195}">
      <dsp:nvSpPr>
        <dsp:cNvPr id="0" name=""/>
        <dsp:cNvSpPr/>
      </dsp:nvSpPr>
      <dsp:spPr>
        <a:xfrm>
          <a:off x="0" y="1519045"/>
          <a:ext cx="10515600" cy="121482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E60473-DD9C-4493-8E54-B5FFE2B672AB}">
      <dsp:nvSpPr>
        <dsp:cNvPr id="0" name=""/>
        <dsp:cNvSpPr/>
      </dsp:nvSpPr>
      <dsp:spPr>
        <a:xfrm>
          <a:off x="367483" y="1792380"/>
          <a:ext cx="668151" cy="66815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6194604-45D3-4E32-B1A7-538B719798D6}">
      <dsp:nvSpPr>
        <dsp:cNvPr id="0" name=""/>
        <dsp:cNvSpPr/>
      </dsp:nvSpPr>
      <dsp:spPr>
        <a:xfrm>
          <a:off x="1403118" y="1519045"/>
          <a:ext cx="9112481" cy="1214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569" tIns="128569" rIns="128569" bIns="128569" numCol="1" spcCol="1270" anchor="ctr" anchorCtr="0">
          <a:noAutofit/>
        </a:bodyPr>
        <a:lstStyle/>
        <a:p>
          <a:pPr marL="0" lvl="0" indent="0" algn="l" defTabSz="1111250">
            <a:lnSpc>
              <a:spcPct val="90000"/>
            </a:lnSpc>
            <a:spcBef>
              <a:spcPct val="0"/>
            </a:spcBef>
            <a:spcAft>
              <a:spcPct val="35000"/>
            </a:spcAft>
            <a:buNone/>
          </a:pPr>
          <a:r>
            <a:rPr lang="en-GB" sz="2500" b="1" kern="1200"/>
            <a:t>Design your own Avatar with some serious and creative strengths and weaknesses. You could even have some fun creating names and outfits for your Avatars.</a:t>
          </a:r>
          <a:endParaRPr lang="en-US" sz="2500" kern="1200"/>
        </a:p>
      </dsp:txBody>
      <dsp:txXfrm>
        <a:off x="1403118" y="1519045"/>
        <a:ext cx="9112481" cy="1214821"/>
      </dsp:txXfrm>
    </dsp:sp>
    <dsp:sp modelId="{E21FBD9B-A6FF-4C08-B734-DB5A3188A447}">
      <dsp:nvSpPr>
        <dsp:cNvPr id="0" name=""/>
        <dsp:cNvSpPr/>
      </dsp:nvSpPr>
      <dsp:spPr>
        <a:xfrm>
          <a:off x="0" y="3037571"/>
          <a:ext cx="10515600" cy="121482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46C2B4-59AE-40E9-AEC1-5B2266C1E555}">
      <dsp:nvSpPr>
        <dsp:cNvPr id="0" name=""/>
        <dsp:cNvSpPr/>
      </dsp:nvSpPr>
      <dsp:spPr>
        <a:xfrm>
          <a:off x="367483" y="3310906"/>
          <a:ext cx="668151" cy="66815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248F9C-AB60-4697-9D86-CEB2A10EC30E}">
      <dsp:nvSpPr>
        <dsp:cNvPr id="0" name=""/>
        <dsp:cNvSpPr/>
      </dsp:nvSpPr>
      <dsp:spPr>
        <a:xfrm>
          <a:off x="1403118" y="3037571"/>
          <a:ext cx="9112481" cy="12148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569" tIns="128569" rIns="128569" bIns="128569" numCol="1" spcCol="1270" anchor="ctr" anchorCtr="0">
          <a:noAutofit/>
        </a:bodyPr>
        <a:lstStyle/>
        <a:p>
          <a:pPr marL="0" lvl="0" indent="0" algn="l" defTabSz="1111250">
            <a:lnSpc>
              <a:spcPct val="90000"/>
            </a:lnSpc>
            <a:spcBef>
              <a:spcPct val="0"/>
            </a:spcBef>
            <a:spcAft>
              <a:spcPct val="35000"/>
            </a:spcAft>
            <a:buNone/>
          </a:pPr>
          <a:r>
            <a:rPr lang="en-GB" sz="2500" b="1" kern="1200"/>
            <a:t>You may want to draw out, describe or create a model of your avatar. You can even send in your pictures to </a:t>
          </a:r>
          <a:r>
            <a:rPr lang="en-GB" sz="2500" b="1" i="1" kern="1200"/>
            <a:t>youthteam@westcroydon.com</a:t>
          </a:r>
          <a:endParaRPr lang="en-US" sz="2500" kern="1200"/>
        </a:p>
      </dsp:txBody>
      <dsp:txXfrm>
        <a:off x="1403118" y="3037571"/>
        <a:ext cx="9112481" cy="121482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8/5/2020</a:t>
            </a:fld>
            <a:endParaRPr lang="en-US"/>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91137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8/5/2020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799846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8/5/2020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54709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8/5/2020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0986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8/5/2020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97374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8/5/2020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8465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8/5/2020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5652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8/5/2020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342828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8/5/2020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591090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8/5/2020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8722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8/5/2020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0669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8/5/2020</a:t>
            </a:fld>
            <a:endParaRPr lang="en-US"/>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2172237125"/>
      </p:ext>
    </p:extLst>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IcC1Bp13n_4" TargetMode="External"/><Relationship Id="rId2" Type="http://schemas.openxmlformats.org/officeDocument/2006/relationships/slideLayout" Target="../slideLayouts/slideLayout2.xml"/><Relationship Id="rId1" Type="http://schemas.openxmlformats.org/officeDocument/2006/relationships/video" Target="https://www.youtube.com/embed/IcC1Bp13n_4?feature=oembed" TargetMode="Externa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2QKg5SZ_35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0A914A7-A367-40BA-ACDC-3428E87A5F88}"/>
              </a:ext>
            </a:extLst>
          </p:cNvPr>
          <p:cNvPicPr>
            <a:picLocks noChangeAspect="1"/>
          </p:cNvPicPr>
          <p:nvPr/>
        </p:nvPicPr>
        <p:blipFill rotWithShape="1">
          <a:blip r:embed="rId2">
            <a:alphaModFix/>
          </a:blip>
          <a:srcRect t="14150" r="-1" b="1558"/>
          <a:stretch/>
        </p:blipFill>
        <p:spPr>
          <a:xfrm>
            <a:off x="3070" y="0"/>
            <a:ext cx="12188930" cy="6857990"/>
          </a:xfrm>
          <a:prstGeom prst="rect">
            <a:avLst/>
          </a:prstGeom>
        </p:spPr>
      </p:pic>
      <p:sp>
        <p:nvSpPr>
          <p:cNvPr id="20" name="Rectangle 19">
            <a:extLst>
              <a:ext uri="{FF2B5EF4-FFF2-40B4-BE49-F238E27FC236}">
                <a16:creationId xmlns:a16="http://schemas.microsoft.com/office/drawing/2014/main" id="{8F51725E-A483-43B2-A6F2-C44F502FE0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37549"/>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3"/>
            <a:ext cx="9144000" cy="3063240"/>
          </a:xfrm>
        </p:spPr>
        <p:txBody>
          <a:bodyPr>
            <a:normAutofit/>
          </a:bodyPr>
          <a:lstStyle/>
          <a:p>
            <a:pPr algn="ctr"/>
            <a:r>
              <a:rPr lang="en-GB" sz="10000" dirty="0">
                <a:solidFill>
                  <a:schemeClr val="bg1"/>
                </a:solidFill>
              </a:rPr>
              <a:t>Into the Movies </a:t>
            </a:r>
          </a:p>
        </p:txBody>
      </p:sp>
      <p:sp>
        <p:nvSpPr>
          <p:cNvPr id="3" name="Subtitle 2"/>
          <p:cNvSpPr>
            <a:spLocks noGrp="1"/>
          </p:cNvSpPr>
          <p:nvPr>
            <p:ph type="subTitle" idx="1"/>
          </p:nvPr>
        </p:nvSpPr>
        <p:spPr>
          <a:xfrm>
            <a:off x="3974206" y="4588691"/>
            <a:ext cx="4543426" cy="886968"/>
          </a:xfrm>
          <a:solidFill>
            <a:schemeClr val="accent2">
              <a:lumMod val="40000"/>
              <a:lumOff val="60000"/>
            </a:schemeClr>
          </a:solidFill>
        </p:spPr>
        <p:txBody>
          <a:bodyPr>
            <a:normAutofit/>
          </a:bodyPr>
          <a:lstStyle/>
          <a:p>
            <a:pPr algn="ctr"/>
            <a:r>
              <a:rPr lang="en-GB" sz="4000" b="1" dirty="0">
                <a:solidFill>
                  <a:schemeClr val="bg1"/>
                </a:solidFill>
              </a:rPr>
              <a:t>Jumanji: Welcome to the Jungle</a:t>
            </a:r>
          </a:p>
        </p:txBody>
      </p:sp>
      <p:sp>
        <p:nvSpPr>
          <p:cNvPr id="22"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DF7DB5"/>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A428842D-5008-4D3E-B79F-1C1D8A84C57C}"/>
              </a:ext>
            </a:extLst>
          </p:cNvPr>
          <p:cNvSpPr>
            <a:spLocks noGrp="1"/>
          </p:cNvSpPr>
          <p:nvPr>
            <p:ph type="title"/>
          </p:nvPr>
        </p:nvSpPr>
        <p:spPr>
          <a:xfrm>
            <a:off x="838200" y="401221"/>
            <a:ext cx="10515600" cy="1348065"/>
          </a:xfrm>
        </p:spPr>
        <p:txBody>
          <a:bodyPr>
            <a:normAutofit/>
          </a:bodyPr>
          <a:lstStyle/>
          <a:p>
            <a:r>
              <a:rPr lang="en-GB" sz="6800" dirty="0">
                <a:solidFill>
                  <a:schemeClr val="bg1"/>
                </a:solidFill>
              </a:rPr>
              <a:t>One Life </a:t>
            </a:r>
          </a:p>
        </p:txBody>
      </p:sp>
      <p:sp>
        <p:nvSpPr>
          <p:cNvPr id="3" name="Content Placeholder 2">
            <a:extLst>
              <a:ext uri="{FF2B5EF4-FFF2-40B4-BE49-F238E27FC236}">
                <a16:creationId xmlns:a16="http://schemas.microsoft.com/office/drawing/2014/main" id="{22E0BCE5-3A13-4CB8-BE52-FD11DE77A089}"/>
              </a:ext>
            </a:extLst>
          </p:cNvPr>
          <p:cNvSpPr>
            <a:spLocks noGrp="1"/>
          </p:cNvSpPr>
          <p:nvPr>
            <p:ph idx="1"/>
          </p:nvPr>
        </p:nvSpPr>
        <p:spPr>
          <a:xfrm>
            <a:off x="247650" y="2347414"/>
            <a:ext cx="11849100" cy="4379957"/>
          </a:xfrm>
        </p:spPr>
        <p:txBody>
          <a:bodyPr>
            <a:normAutofit lnSpcReduction="10000"/>
          </a:bodyPr>
          <a:lstStyle/>
          <a:p>
            <a:r>
              <a:rPr lang="en-GB" sz="2400" b="1" dirty="0"/>
              <a:t>When four students get detention in the film 'Jumanji: Welcome to the Jungle', Principal Bentley asks them to think about who they are and who they want to be. He says: "You get one life... You get to decide how you're going to spend it".</a:t>
            </a:r>
          </a:p>
          <a:p>
            <a:endParaRPr lang="en-GB" sz="2400" b="1" dirty="0"/>
          </a:p>
          <a:p>
            <a:r>
              <a:rPr lang="en-GB" sz="2400" b="1" dirty="0"/>
              <a:t>You may want to write down some of you answers</a:t>
            </a:r>
          </a:p>
          <a:p>
            <a:endParaRPr lang="en-GB" sz="2400" b="1" dirty="0"/>
          </a:p>
          <a:p>
            <a:r>
              <a:rPr lang="en-GB" sz="2400" b="1" dirty="0"/>
              <a:t>Who are you?</a:t>
            </a:r>
          </a:p>
          <a:p>
            <a:r>
              <a:rPr lang="en-GB" sz="2400" b="1" dirty="0"/>
              <a:t>Who do you want to be?</a:t>
            </a:r>
          </a:p>
          <a:p>
            <a:r>
              <a:rPr lang="en-GB" sz="2400" b="1" dirty="0"/>
              <a:t>What do you need to change to become who you want to be?</a:t>
            </a:r>
          </a:p>
          <a:p>
            <a:r>
              <a:rPr lang="en-GB" sz="2400" b="1" dirty="0"/>
              <a:t>How will you change those things and who can help you?</a:t>
            </a:r>
          </a:p>
        </p:txBody>
      </p:sp>
    </p:spTree>
    <p:extLst>
      <p:ext uri="{BB962C8B-B14F-4D97-AF65-F5344CB8AC3E}">
        <p14:creationId xmlns:p14="http://schemas.microsoft.com/office/powerpoint/2010/main" val="1437002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6257-F254-408E-905F-CBAB27F96F5D}"/>
              </a:ext>
            </a:extLst>
          </p:cNvPr>
          <p:cNvSpPr>
            <a:spLocks noGrp="1"/>
          </p:cNvSpPr>
          <p:nvPr>
            <p:ph type="title"/>
          </p:nvPr>
        </p:nvSpPr>
        <p:spPr/>
        <p:txBody>
          <a:bodyPr/>
          <a:lstStyle/>
          <a:p>
            <a:r>
              <a:rPr lang="en-GB" dirty="0"/>
              <a:t>Sit Down and Listen </a:t>
            </a:r>
          </a:p>
        </p:txBody>
      </p:sp>
      <p:sp>
        <p:nvSpPr>
          <p:cNvPr id="3" name="Content Placeholder 2">
            <a:extLst>
              <a:ext uri="{FF2B5EF4-FFF2-40B4-BE49-F238E27FC236}">
                <a16:creationId xmlns:a16="http://schemas.microsoft.com/office/drawing/2014/main" id="{E6038DF2-A908-430B-B9F8-D706A9F857D7}"/>
              </a:ext>
            </a:extLst>
          </p:cNvPr>
          <p:cNvSpPr>
            <a:spLocks noGrp="1"/>
          </p:cNvSpPr>
          <p:nvPr>
            <p:ph idx="1"/>
          </p:nvPr>
        </p:nvSpPr>
        <p:spPr>
          <a:xfrm>
            <a:off x="7781924" y="1929383"/>
            <a:ext cx="3571875" cy="4563491"/>
          </a:xfrm>
        </p:spPr>
        <p:txBody>
          <a:bodyPr>
            <a:normAutofit fontScale="92500"/>
          </a:bodyPr>
          <a:lstStyle/>
          <a:p>
            <a:r>
              <a:rPr lang="en-GB" dirty="0"/>
              <a:t>Reflect on today’s session. You may want to think about how you see yourself, how God sees you and how you see yourself in relation to other Christians.</a:t>
            </a:r>
          </a:p>
          <a:p>
            <a:r>
              <a:rPr lang="en-GB" dirty="0"/>
              <a:t>Listen to Who You Say I Am - </a:t>
            </a:r>
            <a:r>
              <a:rPr lang="en-GB" dirty="0">
                <a:hlinkClick r:id="rId3"/>
              </a:rPr>
              <a:t>https://www.youtube.com/watch?v=IcC1Bp13n_4</a:t>
            </a:r>
            <a:endParaRPr lang="en-GB" dirty="0"/>
          </a:p>
          <a:p>
            <a:r>
              <a:rPr lang="en-GB" dirty="0"/>
              <a:t>Say a prayer to ask God to help you see who you are through his Word (the Bible)</a:t>
            </a:r>
          </a:p>
        </p:txBody>
      </p:sp>
      <p:pic>
        <p:nvPicPr>
          <p:cNvPr id="4" name="Online Media 3" title="Who You Say I Am Lyric Video - Hillsong Worship">
            <a:hlinkClick r:id="" action="ppaction://media"/>
            <a:extLst>
              <a:ext uri="{FF2B5EF4-FFF2-40B4-BE49-F238E27FC236}">
                <a16:creationId xmlns:a16="http://schemas.microsoft.com/office/drawing/2014/main" id="{D521EE1F-8257-4040-ADE4-D33144E44AB2}"/>
              </a:ext>
            </a:extLst>
          </p:cNvPr>
          <p:cNvPicPr>
            <a:picLocks noRot="1" noChangeAspect="1"/>
          </p:cNvPicPr>
          <p:nvPr>
            <a:videoFile r:link="rId1"/>
          </p:nvPr>
        </p:nvPicPr>
        <p:blipFill>
          <a:blip r:embed="rId4"/>
          <a:stretch>
            <a:fillRect/>
          </a:stretch>
        </p:blipFill>
        <p:spPr>
          <a:xfrm>
            <a:off x="217714" y="2122715"/>
            <a:ext cx="7315198" cy="4114799"/>
          </a:xfrm>
          <a:prstGeom prst="rect">
            <a:avLst/>
          </a:prstGeom>
        </p:spPr>
      </p:pic>
    </p:spTree>
    <p:extLst>
      <p:ext uri="{BB962C8B-B14F-4D97-AF65-F5344CB8AC3E}">
        <p14:creationId xmlns:p14="http://schemas.microsoft.com/office/powerpoint/2010/main" val="3986726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DF7DB5"/>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125251FD-E8B9-487F-855C-5C5BFC62F30D}"/>
              </a:ext>
            </a:extLst>
          </p:cNvPr>
          <p:cNvSpPr>
            <a:spLocks noGrp="1"/>
          </p:cNvSpPr>
          <p:nvPr>
            <p:ph type="title"/>
          </p:nvPr>
        </p:nvSpPr>
        <p:spPr>
          <a:xfrm>
            <a:off x="838200" y="401221"/>
            <a:ext cx="10515600" cy="1348065"/>
          </a:xfrm>
        </p:spPr>
        <p:txBody>
          <a:bodyPr>
            <a:normAutofit/>
          </a:bodyPr>
          <a:lstStyle/>
          <a:p>
            <a:r>
              <a:rPr lang="en-GB" sz="6800">
                <a:solidFill>
                  <a:schemeClr val="bg1"/>
                </a:solidFill>
              </a:rPr>
              <a:t>Welcome to the Jungle</a:t>
            </a:r>
          </a:p>
        </p:txBody>
      </p:sp>
      <p:sp>
        <p:nvSpPr>
          <p:cNvPr id="3" name="Content Placeholder 2">
            <a:extLst>
              <a:ext uri="{FF2B5EF4-FFF2-40B4-BE49-F238E27FC236}">
                <a16:creationId xmlns:a16="http://schemas.microsoft.com/office/drawing/2014/main" id="{E7D042A6-8D7A-4875-B2E5-F2AE17FBE89A}"/>
              </a:ext>
            </a:extLst>
          </p:cNvPr>
          <p:cNvSpPr>
            <a:spLocks noGrp="1"/>
          </p:cNvSpPr>
          <p:nvPr>
            <p:ph idx="1"/>
          </p:nvPr>
        </p:nvSpPr>
        <p:spPr>
          <a:xfrm>
            <a:off x="838200" y="2586789"/>
            <a:ext cx="10515600" cy="3590174"/>
          </a:xfrm>
        </p:spPr>
        <p:txBody>
          <a:bodyPr>
            <a:normAutofit/>
          </a:bodyPr>
          <a:lstStyle/>
          <a:p>
            <a:r>
              <a:rPr lang="en-GB" b="1" dirty="0"/>
              <a:t>Watch the trailer to the movie : Jumanji – Welcome to the Jungle using the link below</a:t>
            </a:r>
          </a:p>
          <a:p>
            <a:r>
              <a:rPr lang="en-GB" b="1" dirty="0">
                <a:hlinkClick r:id="rId2"/>
              </a:rPr>
              <a:t>https://www.youtube.com/watch?v=2QKg5SZ_35I</a:t>
            </a:r>
            <a:endParaRPr lang="en-GB" b="1" dirty="0"/>
          </a:p>
          <a:p>
            <a:r>
              <a:rPr lang="en-GB" b="1" dirty="0"/>
              <a:t>As a youth group, most of us have watched the movie so today we will look at how some of the themes in the film link to Biblical themes.</a:t>
            </a:r>
          </a:p>
        </p:txBody>
      </p:sp>
    </p:spTree>
    <p:extLst>
      <p:ext uri="{BB962C8B-B14F-4D97-AF65-F5344CB8AC3E}">
        <p14:creationId xmlns:p14="http://schemas.microsoft.com/office/powerpoint/2010/main" val="731986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117F85-5175-4333-9290-AC56AF5279C1}"/>
              </a:ext>
            </a:extLst>
          </p:cNvPr>
          <p:cNvSpPr>
            <a:spLocks noGrp="1"/>
          </p:cNvSpPr>
          <p:nvPr>
            <p:ph type="title"/>
          </p:nvPr>
        </p:nvSpPr>
        <p:spPr>
          <a:xfrm>
            <a:off x="838200" y="365125"/>
            <a:ext cx="10515600" cy="1325563"/>
          </a:xfrm>
        </p:spPr>
        <p:txBody>
          <a:bodyPr>
            <a:normAutofit/>
          </a:bodyPr>
          <a:lstStyle/>
          <a:p>
            <a:r>
              <a:rPr lang="en-GB" sz="7400">
                <a:solidFill>
                  <a:srgbClr val="DF7DB5"/>
                </a:solidFill>
              </a:rPr>
              <a:t>Create your own avatar</a:t>
            </a:r>
          </a:p>
        </p:txBody>
      </p:sp>
      <p:graphicFrame>
        <p:nvGraphicFramePr>
          <p:cNvPr id="5" name="Content Placeholder 2">
            <a:extLst>
              <a:ext uri="{FF2B5EF4-FFF2-40B4-BE49-F238E27FC236}">
                <a16:creationId xmlns:a16="http://schemas.microsoft.com/office/drawing/2014/main" id="{14E8041B-AF89-4904-BD3B-B1976AB88F90}"/>
              </a:ext>
            </a:extLst>
          </p:cNvPr>
          <p:cNvGraphicFramePr>
            <a:graphicFrameLocks noGrp="1"/>
          </p:cNvGraphicFramePr>
          <p:nvPr>
            <p:ph idx="1"/>
            <p:extLst>
              <p:ext uri="{D42A27DB-BD31-4B8C-83A1-F6EECF244321}">
                <p14:modId xmlns:p14="http://schemas.microsoft.com/office/powerpoint/2010/main" val="1901310722"/>
              </p:ext>
            </p:extLst>
          </p:nvPr>
        </p:nvGraphicFramePr>
        <p:xfrm>
          <a:off x="838200" y="1928813"/>
          <a:ext cx="10515600" cy="4252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0288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DF7DB5"/>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D2C8EEDD-6871-4CEE-B787-FF29EEF941EC}"/>
              </a:ext>
            </a:extLst>
          </p:cNvPr>
          <p:cNvSpPr>
            <a:spLocks noGrp="1"/>
          </p:cNvSpPr>
          <p:nvPr>
            <p:ph type="title"/>
          </p:nvPr>
        </p:nvSpPr>
        <p:spPr>
          <a:xfrm>
            <a:off x="838200" y="401221"/>
            <a:ext cx="10515600" cy="1348065"/>
          </a:xfrm>
        </p:spPr>
        <p:txBody>
          <a:bodyPr>
            <a:normAutofit/>
          </a:bodyPr>
          <a:lstStyle/>
          <a:p>
            <a:r>
              <a:rPr lang="en-GB" sz="6800">
                <a:solidFill>
                  <a:schemeClr val="bg1"/>
                </a:solidFill>
              </a:rPr>
              <a:t>Identity Developing </a:t>
            </a:r>
          </a:p>
        </p:txBody>
      </p:sp>
      <p:sp>
        <p:nvSpPr>
          <p:cNvPr id="3" name="Content Placeholder 2">
            <a:extLst>
              <a:ext uri="{FF2B5EF4-FFF2-40B4-BE49-F238E27FC236}">
                <a16:creationId xmlns:a16="http://schemas.microsoft.com/office/drawing/2014/main" id="{A6784F79-9B1E-47BA-B14A-5ECEC33B6864}"/>
              </a:ext>
            </a:extLst>
          </p:cNvPr>
          <p:cNvSpPr>
            <a:spLocks noGrp="1"/>
          </p:cNvSpPr>
          <p:nvPr>
            <p:ph idx="1"/>
          </p:nvPr>
        </p:nvSpPr>
        <p:spPr>
          <a:xfrm>
            <a:off x="838200" y="2586789"/>
            <a:ext cx="10515600" cy="3590174"/>
          </a:xfrm>
        </p:spPr>
        <p:txBody>
          <a:bodyPr>
            <a:normAutofit/>
          </a:bodyPr>
          <a:lstStyle/>
          <a:p>
            <a:pPr>
              <a:lnSpc>
                <a:spcPct val="100000"/>
              </a:lnSpc>
            </a:pPr>
            <a:r>
              <a:rPr lang="en-GB" sz="2400" b="1"/>
              <a:t>Throughout the movie Jumanji the characters wrestle with who they are in the game and who they are in real life.</a:t>
            </a:r>
          </a:p>
          <a:p>
            <a:pPr>
              <a:lnSpc>
                <a:spcPct val="100000"/>
              </a:lnSpc>
            </a:pPr>
            <a:endParaRPr lang="en-GB" sz="2400" b="1"/>
          </a:p>
          <a:p>
            <a:pPr>
              <a:lnSpc>
                <a:spcPct val="100000"/>
              </a:lnSpc>
            </a:pPr>
            <a:r>
              <a:rPr lang="en-GB" sz="2400" b="1"/>
              <a:t>One character, played by Jack Black, in particular struggles with the fact that she is transformed into a middle-aged science nerd when in real life she is a cheerleader. During the film she becomes more and more comfortable with who she is inside and outside of the game. She even develops a more positive body image through the story.</a:t>
            </a:r>
          </a:p>
          <a:p>
            <a:pPr>
              <a:lnSpc>
                <a:spcPct val="100000"/>
              </a:lnSpc>
            </a:pPr>
            <a:endParaRPr lang="en-GB" sz="2400"/>
          </a:p>
          <a:p>
            <a:pPr>
              <a:lnSpc>
                <a:spcPct val="100000"/>
              </a:lnSpc>
            </a:pPr>
            <a:r>
              <a:rPr lang="en-GB" sz="2400" b="1"/>
              <a:t>Discuss with a friend or parent of times when you find it difficult to be yourself. Do you have any behaviours that you do to cover up that you are uncomfortable?</a:t>
            </a:r>
          </a:p>
        </p:txBody>
      </p:sp>
    </p:spTree>
    <p:extLst>
      <p:ext uri="{BB962C8B-B14F-4D97-AF65-F5344CB8AC3E}">
        <p14:creationId xmlns:p14="http://schemas.microsoft.com/office/powerpoint/2010/main" val="2156030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DF7DB5"/>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E93D02A6-0DDE-4286-8B3A-C14847FEE1B8}"/>
              </a:ext>
            </a:extLst>
          </p:cNvPr>
          <p:cNvSpPr>
            <a:spLocks noGrp="1"/>
          </p:cNvSpPr>
          <p:nvPr>
            <p:ph type="title"/>
          </p:nvPr>
        </p:nvSpPr>
        <p:spPr>
          <a:xfrm>
            <a:off x="838200" y="401221"/>
            <a:ext cx="10515600" cy="1348065"/>
          </a:xfrm>
        </p:spPr>
        <p:txBody>
          <a:bodyPr>
            <a:normAutofit/>
          </a:bodyPr>
          <a:lstStyle/>
          <a:p>
            <a:r>
              <a:rPr lang="en-GB" sz="6800">
                <a:solidFill>
                  <a:schemeClr val="bg1"/>
                </a:solidFill>
              </a:rPr>
              <a:t>1 Samuel 16:7</a:t>
            </a:r>
          </a:p>
        </p:txBody>
      </p:sp>
      <p:sp>
        <p:nvSpPr>
          <p:cNvPr id="3" name="Content Placeholder 2">
            <a:extLst>
              <a:ext uri="{FF2B5EF4-FFF2-40B4-BE49-F238E27FC236}">
                <a16:creationId xmlns:a16="http://schemas.microsoft.com/office/drawing/2014/main" id="{EA0494E6-B9D6-4EC2-B283-370387D97594}"/>
              </a:ext>
            </a:extLst>
          </p:cNvPr>
          <p:cNvSpPr>
            <a:spLocks noGrp="1"/>
          </p:cNvSpPr>
          <p:nvPr>
            <p:ph idx="1"/>
          </p:nvPr>
        </p:nvSpPr>
        <p:spPr>
          <a:xfrm>
            <a:off x="838200" y="2586789"/>
            <a:ext cx="10515600" cy="3590174"/>
          </a:xfrm>
        </p:spPr>
        <p:txBody>
          <a:bodyPr>
            <a:normAutofit/>
          </a:bodyPr>
          <a:lstStyle/>
          <a:p>
            <a:r>
              <a:rPr lang="en-GB" dirty="0"/>
              <a:t>Read the following verse and answer the discussion questions with a parent or carer:</a:t>
            </a:r>
          </a:p>
          <a:p>
            <a:pPr marL="0" indent="0">
              <a:buNone/>
            </a:pPr>
            <a:r>
              <a:rPr lang="en-GB" b="0" i="1">
                <a:effectLst/>
                <a:latin typeface="system-ui"/>
              </a:rPr>
              <a:t>But the </a:t>
            </a:r>
            <a:r>
              <a:rPr lang="en-GB" b="0" i="1" cap="small">
                <a:effectLst/>
                <a:latin typeface="system-ui"/>
              </a:rPr>
              <a:t>Lord</a:t>
            </a:r>
            <a:r>
              <a:rPr lang="en-GB" b="0" i="1">
                <a:effectLst/>
                <a:latin typeface="system-ui"/>
              </a:rPr>
              <a:t> said to Samuel, “Do not consider his appearance or his height, for I have rejected him. The </a:t>
            </a:r>
            <a:r>
              <a:rPr lang="en-GB" b="0" i="1" cap="small">
                <a:effectLst/>
                <a:latin typeface="system-ui"/>
              </a:rPr>
              <a:t>Lord</a:t>
            </a:r>
            <a:r>
              <a:rPr lang="en-GB" b="0" i="1">
                <a:effectLst/>
                <a:latin typeface="system-ui"/>
              </a:rPr>
              <a:t> does not look at the things people look at. People look at the outward appearance, but the </a:t>
            </a:r>
            <a:r>
              <a:rPr lang="en-GB" b="0" i="1" cap="small">
                <a:effectLst/>
                <a:latin typeface="system-ui"/>
              </a:rPr>
              <a:t>Lord</a:t>
            </a:r>
            <a:r>
              <a:rPr lang="en-GB" b="0" i="1">
                <a:effectLst/>
                <a:latin typeface="system-ui"/>
              </a:rPr>
              <a:t> looks at the heart.”</a:t>
            </a:r>
            <a:endParaRPr lang="en-GB" i="1" dirty="0"/>
          </a:p>
          <a:p>
            <a:endParaRPr lang="en-GB" dirty="0"/>
          </a:p>
        </p:txBody>
      </p:sp>
    </p:spTree>
    <p:extLst>
      <p:ext uri="{BB962C8B-B14F-4D97-AF65-F5344CB8AC3E}">
        <p14:creationId xmlns:p14="http://schemas.microsoft.com/office/powerpoint/2010/main" val="297713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AD3AEB8-FFD0-4560-A42B-D0A33E1D64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0 h 5722227"/>
              <a:gd name="connsiteX1" fmla="*/ 910872 w 11040872"/>
              <a:gd name="connsiteY1" fmla="*/ 0 h 5722227"/>
              <a:gd name="connsiteX2" fmla="*/ 1821744 w 11040872"/>
              <a:gd name="connsiteY2" fmla="*/ 0 h 5722227"/>
              <a:gd name="connsiteX3" fmla="*/ 2511798 w 11040872"/>
              <a:gd name="connsiteY3" fmla="*/ 0 h 5722227"/>
              <a:gd name="connsiteX4" fmla="*/ 3312262 w 11040872"/>
              <a:gd name="connsiteY4" fmla="*/ 0 h 5722227"/>
              <a:gd name="connsiteX5" fmla="*/ 4002316 w 11040872"/>
              <a:gd name="connsiteY5" fmla="*/ 0 h 5722227"/>
              <a:gd name="connsiteX6" fmla="*/ 4692371 w 11040872"/>
              <a:gd name="connsiteY6" fmla="*/ 0 h 5722227"/>
              <a:gd name="connsiteX7" fmla="*/ 5382425 w 11040872"/>
              <a:gd name="connsiteY7" fmla="*/ 0 h 5722227"/>
              <a:gd name="connsiteX8" fmla="*/ 5741253 w 11040872"/>
              <a:gd name="connsiteY8" fmla="*/ 0 h 5722227"/>
              <a:gd name="connsiteX9" fmla="*/ 6541717 w 11040872"/>
              <a:gd name="connsiteY9" fmla="*/ 0 h 5722227"/>
              <a:gd name="connsiteX10" fmla="*/ 6900545 w 11040872"/>
              <a:gd name="connsiteY10" fmla="*/ 0 h 5722227"/>
              <a:gd name="connsiteX11" fmla="*/ 7590600 w 11040872"/>
              <a:gd name="connsiteY11" fmla="*/ 0 h 5722227"/>
              <a:gd name="connsiteX12" fmla="*/ 8501471 w 11040872"/>
              <a:gd name="connsiteY12" fmla="*/ 0 h 5722227"/>
              <a:gd name="connsiteX13" fmla="*/ 9412343 w 11040872"/>
              <a:gd name="connsiteY13" fmla="*/ 0 h 5722227"/>
              <a:gd name="connsiteX14" fmla="*/ 10212807 w 11040872"/>
              <a:gd name="connsiteY14" fmla="*/ 0 h 5722227"/>
              <a:gd name="connsiteX15" fmla="*/ 11040872 w 11040872"/>
              <a:gd name="connsiteY15" fmla="*/ 0 h 5722227"/>
              <a:gd name="connsiteX16" fmla="*/ 11040872 w 11040872"/>
              <a:gd name="connsiteY16" fmla="*/ 464136 h 5722227"/>
              <a:gd name="connsiteX17" fmla="*/ 11040872 w 11040872"/>
              <a:gd name="connsiteY17" fmla="*/ 1099939 h 5722227"/>
              <a:gd name="connsiteX18" fmla="*/ 11040872 w 11040872"/>
              <a:gd name="connsiteY18" fmla="*/ 1735742 h 5722227"/>
              <a:gd name="connsiteX19" fmla="*/ 11040872 w 11040872"/>
              <a:gd name="connsiteY19" fmla="*/ 2314323 h 5722227"/>
              <a:gd name="connsiteX20" fmla="*/ 11040872 w 11040872"/>
              <a:gd name="connsiteY20" fmla="*/ 3064570 h 5722227"/>
              <a:gd name="connsiteX21" fmla="*/ 11040872 w 11040872"/>
              <a:gd name="connsiteY21" fmla="*/ 3585929 h 5722227"/>
              <a:gd name="connsiteX22" fmla="*/ 11040872 w 11040872"/>
              <a:gd name="connsiteY22" fmla="*/ 4336176 h 5722227"/>
              <a:gd name="connsiteX23" fmla="*/ 11040872 w 11040872"/>
              <a:gd name="connsiteY23" fmla="*/ 4857535 h 5722227"/>
              <a:gd name="connsiteX24" fmla="*/ 11040872 w 11040872"/>
              <a:gd name="connsiteY24" fmla="*/ 5722227 h 5722227"/>
              <a:gd name="connsiteX25" fmla="*/ 10130000 w 11040872"/>
              <a:gd name="connsiteY25" fmla="*/ 5722227 h 5722227"/>
              <a:gd name="connsiteX26" fmla="*/ 9550354 w 11040872"/>
              <a:gd name="connsiteY26" fmla="*/ 5722227 h 5722227"/>
              <a:gd name="connsiteX27" fmla="*/ 8749891 w 11040872"/>
              <a:gd name="connsiteY27" fmla="*/ 5722227 h 5722227"/>
              <a:gd name="connsiteX28" fmla="*/ 8391063 w 11040872"/>
              <a:gd name="connsiteY28" fmla="*/ 5722227 h 5722227"/>
              <a:gd name="connsiteX29" fmla="*/ 7480191 w 11040872"/>
              <a:gd name="connsiteY29" fmla="*/ 5722227 h 5722227"/>
              <a:gd name="connsiteX30" fmla="*/ 6900545 w 11040872"/>
              <a:gd name="connsiteY30" fmla="*/ 5722227 h 5722227"/>
              <a:gd name="connsiteX31" fmla="*/ 6210491 w 11040872"/>
              <a:gd name="connsiteY31" fmla="*/ 5722227 h 5722227"/>
              <a:gd name="connsiteX32" fmla="*/ 5741253 w 11040872"/>
              <a:gd name="connsiteY32" fmla="*/ 5722227 h 5722227"/>
              <a:gd name="connsiteX33" fmla="*/ 4940790 w 11040872"/>
              <a:gd name="connsiteY33" fmla="*/ 5722227 h 5722227"/>
              <a:gd name="connsiteX34" fmla="*/ 4029918 w 11040872"/>
              <a:gd name="connsiteY34" fmla="*/ 5722227 h 5722227"/>
              <a:gd name="connsiteX35" fmla="*/ 3450273 w 11040872"/>
              <a:gd name="connsiteY35" fmla="*/ 5722227 h 5722227"/>
              <a:gd name="connsiteX36" fmla="*/ 2539401 w 11040872"/>
              <a:gd name="connsiteY36" fmla="*/ 5722227 h 5722227"/>
              <a:gd name="connsiteX37" fmla="*/ 1849346 w 11040872"/>
              <a:gd name="connsiteY37" fmla="*/ 5722227 h 5722227"/>
              <a:gd name="connsiteX38" fmla="*/ 938474 w 11040872"/>
              <a:gd name="connsiteY38" fmla="*/ 5722227 h 5722227"/>
              <a:gd name="connsiteX39" fmla="*/ 0 w 11040872"/>
              <a:gd name="connsiteY39" fmla="*/ 5722227 h 5722227"/>
              <a:gd name="connsiteX40" fmla="*/ 0 w 11040872"/>
              <a:gd name="connsiteY40" fmla="*/ 5200869 h 5722227"/>
              <a:gd name="connsiteX41" fmla="*/ 0 w 11040872"/>
              <a:gd name="connsiteY41" fmla="*/ 4507843 h 5722227"/>
              <a:gd name="connsiteX42" fmla="*/ 0 w 11040872"/>
              <a:gd name="connsiteY42" fmla="*/ 3814818 h 5722227"/>
              <a:gd name="connsiteX43" fmla="*/ 0 w 11040872"/>
              <a:gd name="connsiteY43" fmla="*/ 3064570 h 5722227"/>
              <a:gd name="connsiteX44" fmla="*/ 0 w 11040872"/>
              <a:gd name="connsiteY44" fmla="*/ 2600434 h 5722227"/>
              <a:gd name="connsiteX45" fmla="*/ 0 w 11040872"/>
              <a:gd name="connsiteY45" fmla="*/ 2136298 h 5722227"/>
              <a:gd name="connsiteX46" fmla="*/ 0 w 11040872"/>
              <a:gd name="connsiteY46" fmla="*/ 1386051 h 5722227"/>
              <a:gd name="connsiteX47" fmla="*/ 0 w 11040872"/>
              <a:gd name="connsiteY47" fmla="*/ 807470 h 5722227"/>
              <a:gd name="connsiteX48" fmla="*/ 0 w 11040872"/>
              <a:gd name="connsiteY48" fmla="*/ 0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0"/>
                </a:moveTo>
                <a:cubicBezTo>
                  <a:pt x="193592" y="6224"/>
                  <a:pt x="601481" y="42917"/>
                  <a:pt x="910872" y="0"/>
                </a:cubicBezTo>
                <a:cubicBezTo>
                  <a:pt x="1220263" y="-42917"/>
                  <a:pt x="1370975" y="12188"/>
                  <a:pt x="1821744" y="0"/>
                </a:cubicBezTo>
                <a:cubicBezTo>
                  <a:pt x="2272513" y="-12188"/>
                  <a:pt x="2243945" y="-6271"/>
                  <a:pt x="2511798" y="0"/>
                </a:cubicBezTo>
                <a:cubicBezTo>
                  <a:pt x="2779651" y="6271"/>
                  <a:pt x="2961954" y="-6589"/>
                  <a:pt x="3312262" y="0"/>
                </a:cubicBezTo>
                <a:cubicBezTo>
                  <a:pt x="3662570" y="6589"/>
                  <a:pt x="3695138" y="3008"/>
                  <a:pt x="4002316" y="0"/>
                </a:cubicBezTo>
                <a:cubicBezTo>
                  <a:pt x="4309494" y="-3008"/>
                  <a:pt x="4393447" y="-11115"/>
                  <a:pt x="4692371" y="0"/>
                </a:cubicBezTo>
                <a:cubicBezTo>
                  <a:pt x="4991295" y="11115"/>
                  <a:pt x="5213542" y="-5299"/>
                  <a:pt x="5382425" y="0"/>
                </a:cubicBezTo>
                <a:cubicBezTo>
                  <a:pt x="5551308" y="5299"/>
                  <a:pt x="5648021" y="11335"/>
                  <a:pt x="5741253" y="0"/>
                </a:cubicBezTo>
                <a:cubicBezTo>
                  <a:pt x="5834485" y="-11335"/>
                  <a:pt x="6259648" y="-13136"/>
                  <a:pt x="6541717" y="0"/>
                </a:cubicBezTo>
                <a:cubicBezTo>
                  <a:pt x="6823786" y="13136"/>
                  <a:pt x="6733802" y="-6108"/>
                  <a:pt x="6900545" y="0"/>
                </a:cubicBezTo>
                <a:cubicBezTo>
                  <a:pt x="7067288" y="6108"/>
                  <a:pt x="7323355" y="24168"/>
                  <a:pt x="7590600" y="0"/>
                </a:cubicBezTo>
                <a:cubicBezTo>
                  <a:pt x="7857845" y="-24168"/>
                  <a:pt x="8117504" y="38708"/>
                  <a:pt x="8501471" y="0"/>
                </a:cubicBezTo>
                <a:cubicBezTo>
                  <a:pt x="8885438" y="-38708"/>
                  <a:pt x="8998654" y="-37342"/>
                  <a:pt x="9412343" y="0"/>
                </a:cubicBezTo>
                <a:cubicBezTo>
                  <a:pt x="9826032" y="37342"/>
                  <a:pt x="9895725" y="7712"/>
                  <a:pt x="10212807" y="0"/>
                </a:cubicBezTo>
                <a:cubicBezTo>
                  <a:pt x="10529889" y="-7712"/>
                  <a:pt x="10868714" y="4378"/>
                  <a:pt x="11040872" y="0"/>
                </a:cubicBezTo>
                <a:cubicBezTo>
                  <a:pt x="11043731" y="126419"/>
                  <a:pt x="11023020" y="340205"/>
                  <a:pt x="11040872" y="464136"/>
                </a:cubicBezTo>
                <a:cubicBezTo>
                  <a:pt x="11058724" y="588067"/>
                  <a:pt x="11029141" y="954408"/>
                  <a:pt x="11040872" y="1099939"/>
                </a:cubicBezTo>
                <a:cubicBezTo>
                  <a:pt x="11052603" y="1245470"/>
                  <a:pt x="11062638" y="1462876"/>
                  <a:pt x="11040872" y="1735742"/>
                </a:cubicBezTo>
                <a:cubicBezTo>
                  <a:pt x="11019106" y="2008608"/>
                  <a:pt x="11024038" y="2070917"/>
                  <a:pt x="11040872" y="2314323"/>
                </a:cubicBezTo>
                <a:cubicBezTo>
                  <a:pt x="11057706" y="2557729"/>
                  <a:pt x="11069457" y="2766692"/>
                  <a:pt x="11040872" y="3064570"/>
                </a:cubicBezTo>
                <a:cubicBezTo>
                  <a:pt x="11012287" y="3362448"/>
                  <a:pt x="11046770" y="3457258"/>
                  <a:pt x="11040872" y="3585929"/>
                </a:cubicBezTo>
                <a:cubicBezTo>
                  <a:pt x="11034974" y="3714600"/>
                  <a:pt x="11008593" y="4061907"/>
                  <a:pt x="11040872" y="4336176"/>
                </a:cubicBezTo>
                <a:cubicBezTo>
                  <a:pt x="11073151" y="4610445"/>
                  <a:pt x="11024061" y="4741691"/>
                  <a:pt x="11040872" y="4857535"/>
                </a:cubicBezTo>
                <a:cubicBezTo>
                  <a:pt x="11057683" y="4973379"/>
                  <a:pt x="11061382" y="5390575"/>
                  <a:pt x="11040872" y="5722227"/>
                </a:cubicBezTo>
                <a:cubicBezTo>
                  <a:pt x="10705289" y="5754948"/>
                  <a:pt x="10500356" y="5715132"/>
                  <a:pt x="10130000" y="5722227"/>
                </a:cubicBezTo>
                <a:cubicBezTo>
                  <a:pt x="9759644" y="5729322"/>
                  <a:pt x="9690200" y="5718288"/>
                  <a:pt x="9550354" y="5722227"/>
                </a:cubicBezTo>
                <a:cubicBezTo>
                  <a:pt x="9410508" y="5726166"/>
                  <a:pt x="9085883" y="5714152"/>
                  <a:pt x="8749891" y="5722227"/>
                </a:cubicBezTo>
                <a:cubicBezTo>
                  <a:pt x="8413899" y="5730302"/>
                  <a:pt x="8487114" y="5705710"/>
                  <a:pt x="8391063" y="5722227"/>
                </a:cubicBezTo>
                <a:cubicBezTo>
                  <a:pt x="8295012" y="5738744"/>
                  <a:pt x="7670612" y="5701988"/>
                  <a:pt x="7480191" y="5722227"/>
                </a:cubicBezTo>
                <a:cubicBezTo>
                  <a:pt x="7289770" y="5742466"/>
                  <a:pt x="7167607" y="5741605"/>
                  <a:pt x="6900545" y="5722227"/>
                </a:cubicBezTo>
                <a:cubicBezTo>
                  <a:pt x="6633483" y="5702849"/>
                  <a:pt x="6439920" y="5728897"/>
                  <a:pt x="6210491" y="5722227"/>
                </a:cubicBezTo>
                <a:cubicBezTo>
                  <a:pt x="5981062" y="5715557"/>
                  <a:pt x="5915480" y="5731659"/>
                  <a:pt x="5741253" y="5722227"/>
                </a:cubicBezTo>
                <a:cubicBezTo>
                  <a:pt x="5567026" y="5712795"/>
                  <a:pt x="5278617" y="5707418"/>
                  <a:pt x="4940790" y="5722227"/>
                </a:cubicBezTo>
                <a:cubicBezTo>
                  <a:pt x="4602963" y="5737036"/>
                  <a:pt x="4321539" y="5753746"/>
                  <a:pt x="4029918" y="5722227"/>
                </a:cubicBezTo>
                <a:cubicBezTo>
                  <a:pt x="3738297" y="5690708"/>
                  <a:pt x="3717506" y="5732521"/>
                  <a:pt x="3450273" y="5722227"/>
                </a:cubicBezTo>
                <a:cubicBezTo>
                  <a:pt x="3183041" y="5711933"/>
                  <a:pt x="2913596" y="5698063"/>
                  <a:pt x="2539401" y="5722227"/>
                </a:cubicBezTo>
                <a:cubicBezTo>
                  <a:pt x="2165206" y="5746391"/>
                  <a:pt x="2032456" y="5707324"/>
                  <a:pt x="1849346" y="5722227"/>
                </a:cubicBezTo>
                <a:cubicBezTo>
                  <a:pt x="1666237" y="5737130"/>
                  <a:pt x="1209225" y="5720784"/>
                  <a:pt x="938474" y="5722227"/>
                </a:cubicBezTo>
                <a:cubicBezTo>
                  <a:pt x="667723" y="5723670"/>
                  <a:pt x="389175" y="5759320"/>
                  <a:pt x="0" y="5722227"/>
                </a:cubicBezTo>
                <a:cubicBezTo>
                  <a:pt x="-10554" y="5514969"/>
                  <a:pt x="-3520" y="5347189"/>
                  <a:pt x="0" y="5200869"/>
                </a:cubicBezTo>
                <a:cubicBezTo>
                  <a:pt x="3520" y="5054549"/>
                  <a:pt x="11246" y="4701970"/>
                  <a:pt x="0" y="4507843"/>
                </a:cubicBezTo>
                <a:cubicBezTo>
                  <a:pt x="-11246" y="4313716"/>
                  <a:pt x="10271" y="4091344"/>
                  <a:pt x="0" y="3814818"/>
                </a:cubicBezTo>
                <a:cubicBezTo>
                  <a:pt x="-10271" y="3538293"/>
                  <a:pt x="31723" y="3330628"/>
                  <a:pt x="0" y="3064570"/>
                </a:cubicBezTo>
                <a:cubicBezTo>
                  <a:pt x="-31723" y="2798512"/>
                  <a:pt x="-5483" y="2770126"/>
                  <a:pt x="0" y="2600434"/>
                </a:cubicBezTo>
                <a:cubicBezTo>
                  <a:pt x="5483" y="2430742"/>
                  <a:pt x="10642" y="2318769"/>
                  <a:pt x="0" y="2136298"/>
                </a:cubicBezTo>
                <a:cubicBezTo>
                  <a:pt x="-10642" y="1953827"/>
                  <a:pt x="-10005" y="1555188"/>
                  <a:pt x="0" y="1386051"/>
                </a:cubicBezTo>
                <a:cubicBezTo>
                  <a:pt x="10005" y="1216914"/>
                  <a:pt x="-22640" y="953234"/>
                  <a:pt x="0" y="807470"/>
                </a:cubicBezTo>
                <a:cubicBezTo>
                  <a:pt x="22640" y="661706"/>
                  <a:pt x="-32744" y="287432"/>
                  <a:pt x="0" y="0"/>
                </a:cubicBezTo>
                <a:close/>
              </a:path>
              <a:path w="11040872" h="5722227" stroke="0" extrusionOk="0">
                <a:moveTo>
                  <a:pt x="0" y="0"/>
                </a:moveTo>
                <a:cubicBezTo>
                  <a:pt x="169384" y="-10635"/>
                  <a:pt x="370826" y="9208"/>
                  <a:pt x="579646" y="0"/>
                </a:cubicBezTo>
                <a:cubicBezTo>
                  <a:pt x="788466" y="-9208"/>
                  <a:pt x="775343" y="6784"/>
                  <a:pt x="938474" y="0"/>
                </a:cubicBezTo>
                <a:cubicBezTo>
                  <a:pt x="1101605" y="-6784"/>
                  <a:pt x="1565487" y="3846"/>
                  <a:pt x="1849346" y="0"/>
                </a:cubicBezTo>
                <a:cubicBezTo>
                  <a:pt x="2133205" y="-3846"/>
                  <a:pt x="2146701" y="-4656"/>
                  <a:pt x="2428992" y="0"/>
                </a:cubicBezTo>
                <a:cubicBezTo>
                  <a:pt x="2711283" y="4656"/>
                  <a:pt x="2812175" y="-11466"/>
                  <a:pt x="3008638" y="0"/>
                </a:cubicBezTo>
                <a:cubicBezTo>
                  <a:pt x="3205101" y="11466"/>
                  <a:pt x="3727763" y="-32961"/>
                  <a:pt x="3919510" y="0"/>
                </a:cubicBezTo>
                <a:cubicBezTo>
                  <a:pt x="4111257" y="32961"/>
                  <a:pt x="4220253" y="-16430"/>
                  <a:pt x="4388747" y="0"/>
                </a:cubicBezTo>
                <a:cubicBezTo>
                  <a:pt x="4557241" y="16430"/>
                  <a:pt x="4940065" y="-21977"/>
                  <a:pt x="5299619" y="0"/>
                </a:cubicBezTo>
                <a:cubicBezTo>
                  <a:pt x="5659173" y="21977"/>
                  <a:pt x="5814444" y="26556"/>
                  <a:pt x="6210491" y="0"/>
                </a:cubicBezTo>
                <a:cubicBezTo>
                  <a:pt x="6606538" y="-26556"/>
                  <a:pt x="6659560" y="23104"/>
                  <a:pt x="6900545" y="0"/>
                </a:cubicBezTo>
                <a:cubicBezTo>
                  <a:pt x="7141530" y="-23104"/>
                  <a:pt x="7601869" y="-1869"/>
                  <a:pt x="7811417" y="0"/>
                </a:cubicBezTo>
                <a:cubicBezTo>
                  <a:pt x="8020965" y="1869"/>
                  <a:pt x="8256088" y="4201"/>
                  <a:pt x="8391063" y="0"/>
                </a:cubicBezTo>
                <a:cubicBezTo>
                  <a:pt x="8526038" y="-4201"/>
                  <a:pt x="8809082" y="7677"/>
                  <a:pt x="8970709" y="0"/>
                </a:cubicBezTo>
                <a:cubicBezTo>
                  <a:pt x="9132336" y="-7677"/>
                  <a:pt x="9528709" y="5380"/>
                  <a:pt x="9771172" y="0"/>
                </a:cubicBezTo>
                <a:cubicBezTo>
                  <a:pt x="10013635" y="-5380"/>
                  <a:pt x="10199269" y="-15922"/>
                  <a:pt x="10350818" y="0"/>
                </a:cubicBezTo>
                <a:cubicBezTo>
                  <a:pt x="10502367" y="15922"/>
                  <a:pt x="10835478" y="-34311"/>
                  <a:pt x="11040872" y="0"/>
                </a:cubicBezTo>
                <a:cubicBezTo>
                  <a:pt x="11027923" y="269490"/>
                  <a:pt x="11030065" y="500130"/>
                  <a:pt x="11040872" y="750248"/>
                </a:cubicBezTo>
                <a:cubicBezTo>
                  <a:pt x="11051679" y="1000366"/>
                  <a:pt x="11044602" y="1104921"/>
                  <a:pt x="11040872" y="1443273"/>
                </a:cubicBezTo>
                <a:cubicBezTo>
                  <a:pt x="11037142" y="1781626"/>
                  <a:pt x="11028369" y="1985731"/>
                  <a:pt x="11040872" y="2136298"/>
                </a:cubicBezTo>
                <a:cubicBezTo>
                  <a:pt x="11053375" y="2286866"/>
                  <a:pt x="11023547" y="2489209"/>
                  <a:pt x="11040872" y="2600434"/>
                </a:cubicBezTo>
                <a:cubicBezTo>
                  <a:pt x="11058197" y="2711659"/>
                  <a:pt x="11064151" y="2890371"/>
                  <a:pt x="11040872" y="3121793"/>
                </a:cubicBezTo>
                <a:cubicBezTo>
                  <a:pt x="11017593" y="3353215"/>
                  <a:pt x="11033741" y="3662012"/>
                  <a:pt x="11040872" y="3814818"/>
                </a:cubicBezTo>
                <a:cubicBezTo>
                  <a:pt x="11048003" y="3967624"/>
                  <a:pt x="11043927" y="4184559"/>
                  <a:pt x="11040872" y="4393399"/>
                </a:cubicBezTo>
                <a:cubicBezTo>
                  <a:pt x="11037817" y="4602239"/>
                  <a:pt x="11027191" y="4773425"/>
                  <a:pt x="11040872" y="4914757"/>
                </a:cubicBezTo>
                <a:cubicBezTo>
                  <a:pt x="11054553" y="5056089"/>
                  <a:pt x="11025188" y="5370964"/>
                  <a:pt x="11040872" y="5722227"/>
                </a:cubicBezTo>
                <a:cubicBezTo>
                  <a:pt x="10837462" y="5714031"/>
                  <a:pt x="10531754" y="5749541"/>
                  <a:pt x="10350818" y="5722227"/>
                </a:cubicBezTo>
                <a:cubicBezTo>
                  <a:pt x="10169882" y="5694913"/>
                  <a:pt x="9832506" y="5739195"/>
                  <a:pt x="9660763" y="5722227"/>
                </a:cubicBezTo>
                <a:cubicBezTo>
                  <a:pt x="9489020" y="5705259"/>
                  <a:pt x="9334558" y="5741830"/>
                  <a:pt x="9191526" y="5722227"/>
                </a:cubicBezTo>
                <a:cubicBezTo>
                  <a:pt x="9048494" y="5702624"/>
                  <a:pt x="8640605" y="5761665"/>
                  <a:pt x="8391063" y="5722227"/>
                </a:cubicBezTo>
                <a:cubicBezTo>
                  <a:pt x="8141521" y="5682789"/>
                  <a:pt x="8132030" y="5733336"/>
                  <a:pt x="7921826" y="5722227"/>
                </a:cubicBezTo>
                <a:cubicBezTo>
                  <a:pt x="7711622" y="5711118"/>
                  <a:pt x="7445489" y="5693555"/>
                  <a:pt x="7121362" y="5722227"/>
                </a:cubicBezTo>
                <a:cubicBezTo>
                  <a:pt x="6797235" y="5750899"/>
                  <a:pt x="6940489" y="5715190"/>
                  <a:pt x="6762534" y="5722227"/>
                </a:cubicBezTo>
                <a:cubicBezTo>
                  <a:pt x="6584579" y="5729264"/>
                  <a:pt x="6249483" y="5715060"/>
                  <a:pt x="5962071" y="5722227"/>
                </a:cubicBezTo>
                <a:cubicBezTo>
                  <a:pt x="5674659" y="5729394"/>
                  <a:pt x="5697457" y="5741242"/>
                  <a:pt x="5492834" y="5722227"/>
                </a:cubicBezTo>
                <a:cubicBezTo>
                  <a:pt x="5288211" y="5703212"/>
                  <a:pt x="5223354" y="5727530"/>
                  <a:pt x="5134005" y="5722227"/>
                </a:cubicBezTo>
                <a:cubicBezTo>
                  <a:pt x="5044656" y="5716924"/>
                  <a:pt x="4805771" y="5744749"/>
                  <a:pt x="4664768" y="5722227"/>
                </a:cubicBezTo>
                <a:cubicBezTo>
                  <a:pt x="4523765" y="5699705"/>
                  <a:pt x="4188901" y="5702568"/>
                  <a:pt x="3864305" y="5722227"/>
                </a:cubicBezTo>
                <a:cubicBezTo>
                  <a:pt x="3539709" y="5741886"/>
                  <a:pt x="3626652" y="5738369"/>
                  <a:pt x="3395068" y="5722227"/>
                </a:cubicBezTo>
                <a:cubicBezTo>
                  <a:pt x="3163484" y="5706085"/>
                  <a:pt x="3169858" y="5716523"/>
                  <a:pt x="3036240" y="5722227"/>
                </a:cubicBezTo>
                <a:cubicBezTo>
                  <a:pt x="2902622" y="5727931"/>
                  <a:pt x="2693943" y="5714168"/>
                  <a:pt x="2567003" y="5722227"/>
                </a:cubicBezTo>
                <a:cubicBezTo>
                  <a:pt x="2440063" y="5730286"/>
                  <a:pt x="2221419" y="5730788"/>
                  <a:pt x="1987357" y="5722227"/>
                </a:cubicBezTo>
                <a:cubicBezTo>
                  <a:pt x="1753295" y="5713666"/>
                  <a:pt x="1455082" y="5742374"/>
                  <a:pt x="1297302" y="5722227"/>
                </a:cubicBezTo>
                <a:cubicBezTo>
                  <a:pt x="1139522" y="5702080"/>
                  <a:pt x="1004973" y="5737277"/>
                  <a:pt x="828065" y="5722227"/>
                </a:cubicBezTo>
                <a:cubicBezTo>
                  <a:pt x="651157" y="5707177"/>
                  <a:pt x="277792" y="5734769"/>
                  <a:pt x="0" y="5722227"/>
                </a:cubicBezTo>
                <a:cubicBezTo>
                  <a:pt x="-17642" y="5580983"/>
                  <a:pt x="-4355" y="5260240"/>
                  <a:pt x="0" y="5086424"/>
                </a:cubicBezTo>
                <a:cubicBezTo>
                  <a:pt x="4355" y="4912608"/>
                  <a:pt x="-9208" y="4615040"/>
                  <a:pt x="0" y="4450621"/>
                </a:cubicBezTo>
                <a:cubicBezTo>
                  <a:pt x="9208" y="4286202"/>
                  <a:pt x="21220" y="3942849"/>
                  <a:pt x="0" y="3814818"/>
                </a:cubicBezTo>
                <a:cubicBezTo>
                  <a:pt x="-21220" y="3686787"/>
                  <a:pt x="24895" y="3410535"/>
                  <a:pt x="0" y="3179015"/>
                </a:cubicBezTo>
                <a:cubicBezTo>
                  <a:pt x="-24895" y="2947495"/>
                  <a:pt x="-4041" y="2734935"/>
                  <a:pt x="0" y="2600434"/>
                </a:cubicBezTo>
                <a:cubicBezTo>
                  <a:pt x="4041" y="2465933"/>
                  <a:pt x="-17582" y="2241550"/>
                  <a:pt x="0" y="1907409"/>
                </a:cubicBezTo>
                <a:cubicBezTo>
                  <a:pt x="17582" y="1573269"/>
                  <a:pt x="21210" y="1537696"/>
                  <a:pt x="0" y="1271606"/>
                </a:cubicBezTo>
                <a:cubicBezTo>
                  <a:pt x="-21210" y="1005516"/>
                  <a:pt x="13869" y="478336"/>
                  <a:pt x="0" y="0"/>
                </a:cubicBezTo>
                <a:close/>
              </a:path>
            </a:pathLst>
          </a:custGeom>
          <a:solidFill>
            <a:srgbClr val="DF7DB5"/>
          </a:solidFill>
          <a:ln w="25400">
            <a:solidFill>
              <a:srgbClr val="DF7DB5"/>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0F51C0-C604-4C6D-B7A6-758707C620F8}"/>
              </a:ext>
            </a:extLst>
          </p:cNvPr>
          <p:cNvSpPr>
            <a:spLocks noGrp="1"/>
          </p:cNvSpPr>
          <p:nvPr>
            <p:ph type="title"/>
          </p:nvPr>
        </p:nvSpPr>
        <p:spPr>
          <a:xfrm>
            <a:off x="1151467" y="887973"/>
            <a:ext cx="9889067" cy="1325563"/>
          </a:xfrm>
        </p:spPr>
        <p:txBody>
          <a:bodyPr>
            <a:normAutofit/>
          </a:bodyPr>
          <a:lstStyle/>
          <a:p>
            <a:r>
              <a:rPr lang="en-GB" sz="6600">
                <a:solidFill>
                  <a:schemeClr val="bg1"/>
                </a:solidFill>
              </a:rPr>
              <a:t>Discussion Questions </a:t>
            </a:r>
          </a:p>
        </p:txBody>
      </p:sp>
      <p:sp>
        <p:nvSpPr>
          <p:cNvPr id="12"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D91E929-E26C-4BD1-A846-36540F43C6C6}"/>
              </a:ext>
            </a:extLst>
          </p:cNvPr>
          <p:cNvSpPr>
            <a:spLocks noGrp="1"/>
          </p:cNvSpPr>
          <p:nvPr>
            <p:ph idx="1"/>
          </p:nvPr>
        </p:nvSpPr>
        <p:spPr>
          <a:xfrm>
            <a:off x="1151467" y="2607733"/>
            <a:ext cx="9889067" cy="3285067"/>
          </a:xfrm>
        </p:spPr>
        <p:txBody>
          <a:bodyPr>
            <a:normAutofit/>
          </a:bodyPr>
          <a:lstStyle/>
          <a:p>
            <a:r>
              <a:rPr lang="en-GB" b="1">
                <a:solidFill>
                  <a:schemeClr val="bg1"/>
                </a:solidFill>
              </a:rPr>
              <a:t>What does it mean to look at someone's heart?</a:t>
            </a:r>
          </a:p>
          <a:p>
            <a:r>
              <a:rPr lang="en-GB" b="1">
                <a:solidFill>
                  <a:schemeClr val="bg1"/>
                </a:solidFill>
              </a:rPr>
              <a:t>How would the world be different if we saw people how God sees them - not their outward appearance but their heart? </a:t>
            </a:r>
          </a:p>
          <a:p>
            <a:r>
              <a:rPr lang="en-GB" b="1">
                <a:solidFill>
                  <a:schemeClr val="bg1"/>
                </a:solidFill>
              </a:rPr>
              <a:t>Have you ever judged someone by how they look but then been surprised when you got to know them?</a:t>
            </a:r>
          </a:p>
        </p:txBody>
      </p:sp>
    </p:spTree>
    <p:extLst>
      <p:ext uri="{BB962C8B-B14F-4D97-AF65-F5344CB8AC3E}">
        <p14:creationId xmlns:p14="http://schemas.microsoft.com/office/powerpoint/2010/main" val="54313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DF7DB5"/>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8413738F-7918-4133-9E6E-095EAC561D1B}"/>
              </a:ext>
            </a:extLst>
          </p:cNvPr>
          <p:cNvSpPr>
            <a:spLocks noGrp="1"/>
          </p:cNvSpPr>
          <p:nvPr>
            <p:ph type="title"/>
          </p:nvPr>
        </p:nvSpPr>
        <p:spPr>
          <a:xfrm>
            <a:off x="838200" y="401221"/>
            <a:ext cx="10515600" cy="1348065"/>
          </a:xfrm>
        </p:spPr>
        <p:txBody>
          <a:bodyPr>
            <a:normAutofit/>
          </a:bodyPr>
          <a:lstStyle/>
          <a:p>
            <a:r>
              <a:rPr lang="en-GB" sz="6800">
                <a:solidFill>
                  <a:schemeClr val="bg1"/>
                </a:solidFill>
              </a:rPr>
              <a:t>Stereotypes </a:t>
            </a:r>
          </a:p>
        </p:txBody>
      </p:sp>
      <p:sp>
        <p:nvSpPr>
          <p:cNvPr id="3" name="Content Placeholder 2">
            <a:extLst>
              <a:ext uri="{FF2B5EF4-FFF2-40B4-BE49-F238E27FC236}">
                <a16:creationId xmlns:a16="http://schemas.microsoft.com/office/drawing/2014/main" id="{9B11569E-3A6B-4FEC-AE26-DA3E6F3F36A9}"/>
              </a:ext>
            </a:extLst>
          </p:cNvPr>
          <p:cNvSpPr>
            <a:spLocks noGrp="1"/>
          </p:cNvSpPr>
          <p:nvPr>
            <p:ph idx="1"/>
          </p:nvPr>
        </p:nvSpPr>
        <p:spPr>
          <a:xfrm>
            <a:off x="838200" y="2586789"/>
            <a:ext cx="10515600" cy="3590174"/>
          </a:xfrm>
        </p:spPr>
        <p:txBody>
          <a:bodyPr>
            <a:normAutofit/>
          </a:bodyPr>
          <a:lstStyle/>
          <a:p>
            <a:r>
              <a:rPr lang="en-GB" dirty="0"/>
              <a:t>In the beginning of the film, the characters could not be further from the common stereotypes of a ‘nerd’, ‘jock’, ‘cheerleader’ and ‘angry girl’.</a:t>
            </a:r>
          </a:p>
          <a:p>
            <a:r>
              <a:rPr lang="en-GB" dirty="0"/>
              <a:t>Think about a time when they have stereotyped someone and then found out that they were wrong or confused in the way that they treated them……</a:t>
            </a:r>
          </a:p>
          <a:p>
            <a:r>
              <a:rPr lang="en-GB" dirty="0"/>
              <a:t>You are not the only one to have thought or behaved in a stereotypical way, and God is gracious and kind and will help us to change our attitudes.</a:t>
            </a:r>
          </a:p>
        </p:txBody>
      </p:sp>
    </p:spTree>
    <p:extLst>
      <p:ext uri="{BB962C8B-B14F-4D97-AF65-F5344CB8AC3E}">
        <p14:creationId xmlns:p14="http://schemas.microsoft.com/office/powerpoint/2010/main" val="290897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rgbClr val="DF7DB5"/>
          </a:solidFill>
          <a:ln w="8199"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70E1AC6-76D8-46EF-9CA3-9F6ABDCD51E2}"/>
              </a:ext>
            </a:extLst>
          </p:cNvPr>
          <p:cNvSpPr>
            <a:spLocks noGrp="1"/>
          </p:cNvSpPr>
          <p:nvPr>
            <p:ph type="title"/>
          </p:nvPr>
        </p:nvSpPr>
        <p:spPr>
          <a:xfrm>
            <a:off x="838200" y="401221"/>
            <a:ext cx="10515600" cy="1348065"/>
          </a:xfrm>
        </p:spPr>
        <p:txBody>
          <a:bodyPr>
            <a:normAutofit/>
          </a:bodyPr>
          <a:lstStyle/>
          <a:p>
            <a:r>
              <a:rPr lang="en-GB" sz="6800">
                <a:solidFill>
                  <a:schemeClr val="bg1"/>
                </a:solidFill>
              </a:rPr>
              <a:t>1 Corinthians 12: 12-27</a:t>
            </a:r>
          </a:p>
        </p:txBody>
      </p:sp>
      <p:sp>
        <p:nvSpPr>
          <p:cNvPr id="3" name="Content Placeholder 2">
            <a:extLst>
              <a:ext uri="{FF2B5EF4-FFF2-40B4-BE49-F238E27FC236}">
                <a16:creationId xmlns:a16="http://schemas.microsoft.com/office/drawing/2014/main" id="{50784087-DD75-444B-9756-4F99EB8434A5}"/>
              </a:ext>
            </a:extLst>
          </p:cNvPr>
          <p:cNvSpPr>
            <a:spLocks noGrp="1"/>
          </p:cNvSpPr>
          <p:nvPr>
            <p:ph idx="1"/>
          </p:nvPr>
        </p:nvSpPr>
        <p:spPr>
          <a:xfrm>
            <a:off x="-1" y="2586789"/>
            <a:ext cx="12061371" cy="3590174"/>
          </a:xfrm>
        </p:spPr>
        <p:txBody>
          <a:bodyPr>
            <a:normAutofit fontScale="92500" lnSpcReduction="20000"/>
          </a:bodyPr>
          <a:lstStyle/>
          <a:p>
            <a:pPr>
              <a:lnSpc>
                <a:spcPct val="100000"/>
              </a:lnSpc>
            </a:pPr>
            <a:r>
              <a:rPr lang="en-GB" dirty="0"/>
              <a:t>Read through 1 Corinthians 12:12 -27 with a parent, carer or on your own. I have included some parts below</a:t>
            </a:r>
          </a:p>
          <a:p>
            <a:pPr>
              <a:lnSpc>
                <a:spcPct val="100000"/>
              </a:lnSpc>
            </a:pPr>
            <a:r>
              <a:rPr lang="en-GB" b="1" i="1" dirty="0"/>
              <a:t>12 Just as a body, though one, has many parts, but all its many parts form one body, so it is with Christ. 13 For we were all baptized by one Spirit so as to form one body—whether Jews or Gentiles, slave or free—and we were all given the one Spirit to drink. 14 Even so the body is not made up of one part but of many.</a:t>
            </a:r>
          </a:p>
          <a:p>
            <a:pPr>
              <a:lnSpc>
                <a:spcPct val="100000"/>
              </a:lnSpc>
            </a:pPr>
            <a:endParaRPr lang="en-GB" b="1" i="1" dirty="0"/>
          </a:p>
          <a:p>
            <a:pPr>
              <a:lnSpc>
                <a:spcPct val="100000"/>
              </a:lnSpc>
            </a:pPr>
            <a:r>
              <a:rPr lang="en-GB" b="1" i="1" dirty="0"/>
              <a:t>24 ……..But God has put the body together, giving greater </a:t>
            </a:r>
            <a:r>
              <a:rPr lang="en-GB" b="1" i="1" dirty="0" err="1"/>
              <a:t>honor</a:t>
            </a:r>
            <a:r>
              <a:rPr lang="en-GB" b="1" i="1" dirty="0"/>
              <a:t> to the parts that lacked it, 25 so that there should be no division in the body, but that its parts should have equal concern for each other. 26 If one part suffers, every part suffers with it; if one part is </a:t>
            </a:r>
            <a:r>
              <a:rPr lang="en-GB" b="1" i="1" dirty="0" err="1"/>
              <a:t>honored</a:t>
            </a:r>
            <a:r>
              <a:rPr lang="en-GB" b="1" i="1" dirty="0"/>
              <a:t>, every part rejoices with it.</a:t>
            </a:r>
          </a:p>
          <a:p>
            <a:pPr>
              <a:lnSpc>
                <a:spcPct val="100000"/>
              </a:lnSpc>
            </a:pPr>
            <a:endParaRPr lang="en-GB" b="1" i="1" dirty="0"/>
          </a:p>
          <a:p>
            <a:pPr>
              <a:lnSpc>
                <a:spcPct val="100000"/>
              </a:lnSpc>
            </a:pPr>
            <a:r>
              <a:rPr lang="en-GB" b="1" i="1" dirty="0"/>
              <a:t>27 Now you are the body of Christ, and each one of you is a part of it.</a:t>
            </a:r>
          </a:p>
        </p:txBody>
      </p:sp>
    </p:spTree>
    <p:extLst>
      <p:ext uri="{BB962C8B-B14F-4D97-AF65-F5344CB8AC3E}">
        <p14:creationId xmlns:p14="http://schemas.microsoft.com/office/powerpoint/2010/main" val="3567811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46F6A7-0B48-49A7-8E23-3C1F09939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ketchy content container">
            <a:extLst>
              <a:ext uri="{FF2B5EF4-FFF2-40B4-BE49-F238E27FC236}">
                <a16:creationId xmlns:a16="http://schemas.microsoft.com/office/drawing/2014/main" id="{F53AD421-C5C8-4C52-9DD0-6A594F21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564" y="493776"/>
            <a:ext cx="11040872" cy="5722227"/>
          </a:xfrm>
          <a:custGeom>
            <a:avLst/>
            <a:gdLst>
              <a:gd name="connsiteX0" fmla="*/ 0 w 11040872"/>
              <a:gd name="connsiteY0" fmla="*/ 594482 h 5722227"/>
              <a:gd name="connsiteX1" fmla="*/ 594482 w 11040872"/>
              <a:gd name="connsiteY1" fmla="*/ 0 h 5722227"/>
              <a:gd name="connsiteX2" fmla="*/ 1448314 w 11040872"/>
              <a:gd name="connsiteY2" fmla="*/ 0 h 5722227"/>
              <a:gd name="connsiteX3" fmla="*/ 1908070 w 11040872"/>
              <a:gd name="connsiteY3" fmla="*/ 0 h 5722227"/>
              <a:gd name="connsiteX4" fmla="*/ 2564864 w 11040872"/>
              <a:gd name="connsiteY4" fmla="*/ 0 h 5722227"/>
              <a:gd name="connsiteX5" fmla="*/ 3320177 w 11040872"/>
              <a:gd name="connsiteY5" fmla="*/ 0 h 5722227"/>
              <a:gd name="connsiteX6" fmla="*/ 4174009 w 11040872"/>
              <a:gd name="connsiteY6" fmla="*/ 0 h 5722227"/>
              <a:gd name="connsiteX7" fmla="*/ 4929322 w 11040872"/>
              <a:gd name="connsiteY7" fmla="*/ 0 h 5722227"/>
              <a:gd name="connsiteX8" fmla="*/ 5783154 w 11040872"/>
              <a:gd name="connsiteY8" fmla="*/ 0 h 5722227"/>
              <a:gd name="connsiteX9" fmla="*/ 6538466 w 11040872"/>
              <a:gd name="connsiteY9" fmla="*/ 0 h 5722227"/>
              <a:gd name="connsiteX10" fmla="*/ 6998222 w 11040872"/>
              <a:gd name="connsiteY10" fmla="*/ 0 h 5722227"/>
              <a:gd name="connsiteX11" fmla="*/ 7753535 w 11040872"/>
              <a:gd name="connsiteY11" fmla="*/ 0 h 5722227"/>
              <a:gd name="connsiteX12" fmla="*/ 8311810 w 11040872"/>
              <a:gd name="connsiteY12" fmla="*/ 0 h 5722227"/>
              <a:gd name="connsiteX13" fmla="*/ 8771566 w 11040872"/>
              <a:gd name="connsiteY13" fmla="*/ 0 h 5722227"/>
              <a:gd name="connsiteX14" fmla="*/ 9132802 w 11040872"/>
              <a:gd name="connsiteY14" fmla="*/ 0 h 5722227"/>
              <a:gd name="connsiteX15" fmla="*/ 9592558 w 11040872"/>
              <a:gd name="connsiteY15" fmla="*/ 0 h 5722227"/>
              <a:gd name="connsiteX16" fmla="*/ 10446390 w 11040872"/>
              <a:gd name="connsiteY16" fmla="*/ 0 h 5722227"/>
              <a:gd name="connsiteX17" fmla="*/ 11040872 w 11040872"/>
              <a:gd name="connsiteY17" fmla="*/ 594482 h 5722227"/>
              <a:gd name="connsiteX18" fmla="*/ 11040872 w 11040872"/>
              <a:gd name="connsiteY18" fmla="*/ 1332756 h 5722227"/>
              <a:gd name="connsiteX19" fmla="*/ 11040872 w 11040872"/>
              <a:gd name="connsiteY19" fmla="*/ 2071031 h 5722227"/>
              <a:gd name="connsiteX20" fmla="*/ 11040872 w 11040872"/>
              <a:gd name="connsiteY20" fmla="*/ 2627974 h 5722227"/>
              <a:gd name="connsiteX21" fmla="*/ 11040872 w 11040872"/>
              <a:gd name="connsiteY21" fmla="*/ 3366249 h 5722227"/>
              <a:gd name="connsiteX22" fmla="*/ 11040872 w 11040872"/>
              <a:gd name="connsiteY22" fmla="*/ 3923192 h 5722227"/>
              <a:gd name="connsiteX23" fmla="*/ 11040872 w 11040872"/>
              <a:gd name="connsiteY23" fmla="*/ 5127745 h 5722227"/>
              <a:gd name="connsiteX24" fmla="*/ 10446390 w 11040872"/>
              <a:gd name="connsiteY24" fmla="*/ 5722227 h 5722227"/>
              <a:gd name="connsiteX25" fmla="*/ 9986634 w 11040872"/>
              <a:gd name="connsiteY25" fmla="*/ 5722227 h 5722227"/>
              <a:gd name="connsiteX26" fmla="*/ 9132802 w 11040872"/>
              <a:gd name="connsiteY26" fmla="*/ 5722227 h 5722227"/>
              <a:gd name="connsiteX27" fmla="*/ 8771566 w 11040872"/>
              <a:gd name="connsiteY27" fmla="*/ 5722227 h 5722227"/>
              <a:gd name="connsiteX28" fmla="*/ 8114772 w 11040872"/>
              <a:gd name="connsiteY28" fmla="*/ 5722227 h 5722227"/>
              <a:gd name="connsiteX29" fmla="*/ 7556497 w 11040872"/>
              <a:gd name="connsiteY29" fmla="*/ 5722227 h 5722227"/>
              <a:gd name="connsiteX30" fmla="*/ 6998222 w 11040872"/>
              <a:gd name="connsiteY30" fmla="*/ 5722227 h 5722227"/>
              <a:gd name="connsiteX31" fmla="*/ 6439947 w 11040872"/>
              <a:gd name="connsiteY31" fmla="*/ 5722227 h 5722227"/>
              <a:gd name="connsiteX32" fmla="*/ 6078711 w 11040872"/>
              <a:gd name="connsiteY32" fmla="*/ 5722227 h 5722227"/>
              <a:gd name="connsiteX33" fmla="*/ 5224879 w 11040872"/>
              <a:gd name="connsiteY33" fmla="*/ 5722227 h 5722227"/>
              <a:gd name="connsiteX34" fmla="*/ 4371047 w 11040872"/>
              <a:gd name="connsiteY34" fmla="*/ 5722227 h 5722227"/>
              <a:gd name="connsiteX35" fmla="*/ 4009810 w 11040872"/>
              <a:gd name="connsiteY35" fmla="*/ 5722227 h 5722227"/>
              <a:gd name="connsiteX36" fmla="*/ 3550054 w 11040872"/>
              <a:gd name="connsiteY36" fmla="*/ 5722227 h 5722227"/>
              <a:gd name="connsiteX37" fmla="*/ 2893261 w 11040872"/>
              <a:gd name="connsiteY37" fmla="*/ 5722227 h 5722227"/>
              <a:gd name="connsiteX38" fmla="*/ 2137948 w 11040872"/>
              <a:gd name="connsiteY38" fmla="*/ 5722227 h 5722227"/>
              <a:gd name="connsiteX39" fmla="*/ 1579673 w 11040872"/>
              <a:gd name="connsiteY39" fmla="*/ 5722227 h 5722227"/>
              <a:gd name="connsiteX40" fmla="*/ 594482 w 11040872"/>
              <a:gd name="connsiteY40" fmla="*/ 5722227 h 5722227"/>
              <a:gd name="connsiteX41" fmla="*/ 0 w 11040872"/>
              <a:gd name="connsiteY41" fmla="*/ 5127745 h 5722227"/>
              <a:gd name="connsiteX42" fmla="*/ 0 w 11040872"/>
              <a:gd name="connsiteY42" fmla="*/ 4389471 h 5722227"/>
              <a:gd name="connsiteX43" fmla="*/ 0 w 11040872"/>
              <a:gd name="connsiteY43" fmla="*/ 3787194 h 5722227"/>
              <a:gd name="connsiteX44" fmla="*/ 0 w 11040872"/>
              <a:gd name="connsiteY44" fmla="*/ 3139585 h 5722227"/>
              <a:gd name="connsiteX45" fmla="*/ 0 w 11040872"/>
              <a:gd name="connsiteY45" fmla="*/ 2582642 h 5722227"/>
              <a:gd name="connsiteX46" fmla="*/ 0 w 11040872"/>
              <a:gd name="connsiteY46" fmla="*/ 1844367 h 5722227"/>
              <a:gd name="connsiteX47" fmla="*/ 0 w 11040872"/>
              <a:gd name="connsiteY47" fmla="*/ 1332756 h 5722227"/>
              <a:gd name="connsiteX48" fmla="*/ 0 w 11040872"/>
              <a:gd name="connsiteY48" fmla="*/ 594482 h 5722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040872" h="5722227" fill="none" extrusionOk="0">
                <a:moveTo>
                  <a:pt x="0" y="594482"/>
                </a:moveTo>
                <a:cubicBezTo>
                  <a:pt x="15746" y="210853"/>
                  <a:pt x="238566" y="-49047"/>
                  <a:pt x="594482" y="0"/>
                </a:cubicBezTo>
                <a:cubicBezTo>
                  <a:pt x="794518" y="-29056"/>
                  <a:pt x="1056835" y="31998"/>
                  <a:pt x="1448314" y="0"/>
                </a:cubicBezTo>
                <a:cubicBezTo>
                  <a:pt x="1839793" y="-31998"/>
                  <a:pt x="1717857" y="10568"/>
                  <a:pt x="1908070" y="0"/>
                </a:cubicBezTo>
                <a:cubicBezTo>
                  <a:pt x="2098283" y="-10568"/>
                  <a:pt x="2377757" y="-10377"/>
                  <a:pt x="2564864" y="0"/>
                </a:cubicBezTo>
                <a:cubicBezTo>
                  <a:pt x="2751971" y="10377"/>
                  <a:pt x="3048766" y="25570"/>
                  <a:pt x="3320177" y="0"/>
                </a:cubicBezTo>
                <a:cubicBezTo>
                  <a:pt x="3591588" y="-25570"/>
                  <a:pt x="3890997" y="-35762"/>
                  <a:pt x="4174009" y="0"/>
                </a:cubicBezTo>
                <a:cubicBezTo>
                  <a:pt x="4457021" y="35762"/>
                  <a:pt x="4687341" y="20239"/>
                  <a:pt x="4929322" y="0"/>
                </a:cubicBezTo>
                <a:cubicBezTo>
                  <a:pt x="5171303" y="-20239"/>
                  <a:pt x="5520807" y="-10743"/>
                  <a:pt x="5783154" y="0"/>
                </a:cubicBezTo>
                <a:cubicBezTo>
                  <a:pt x="6045501" y="10743"/>
                  <a:pt x="6171473" y="-14245"/>
                  <a:pt x="6538466" y="0"/>
                </a:cubicBezTo>
                <a:cubicBezTo>
                  <a:pt x="6905459" y="14245"/>
                  <a:pt x="6859386" y="-15798"/>
                  <a:pt x="6998222" y="0"/>
                </a:cubicBezTo>
                <a:cubicBezTo>
                  <a:pt x="7137058" y="15798"/>
                  <a:pt x="7493034" y="17684"/>
                  <a:pt x="7753535" y="0"/>
                </a:cubicBezTo>
                <a:cubicBezTo>
                  <a:pt x="8014036" y="-17684"/>
                  <a:pt x="8093734" y="-5742"/>
                  <a:pt x="8311810" y="0"/>
                </a:cubicBezTo>
                <a:cubicBezTo>
                  <a:pt x="8529886" y="5742"/>
                  <a:pt x="8549001" y="8497"/>
                  <a:pt x="8771566" y="0"/>
                </a:cubicBezTo>
                <a:cubicBezTo>
                  <a:pt x="8994131" y="-8497"/>
                  <a:pt x="8987828" y="-849"/>
                  <a:pt x="9132802" y="0"/>
                </a:cubicBezTo>
                <a:cubicBezTo>
                  <a:pt x="9277776" y="849"/>
                  <a:pt x="9415114" y="-11551"/>
                  <a:pt x="9592558" y="0"/>
                </a:cubicBezTo>
                <a:cubicBezTo>
                  <a:pt x="9770002" y="11551"/>
                  <a:pt x="10181650" y="-41772"/>
                  <a:pt x="10446390" y="0"/>
                </a:cubicBezTo>
                <a:cubicBezTo>
                  <a:pt x="10835046" y="-41554"/>
                  <a:pt x="11056788" y="252696"/>
                  <a:pt x="11040872" y="594482"/>
                </a:cubicBezTo>
                <a:cubicBezTo>
                  <a:pt x="11043504" y="949757"/>
                  <a:pt x="11021866" y="1151453"/>
                  <a:pt x="11040872" y="1332756"/>
                </a:cubicBezTo>
                <a:cubicBezTo>
                  <a:pt x="11059878" y="1514059"/>
                  <a:pt x="11068100" y="1802860"/>
                  <a:pt x="11040872" y="2071031"/>
                </a:cubicBezTo>
                <a:cubicBezTo>
                  <a:pt x="11013644" y="2339203"/>
                  <a:pt x="11032418" y="2442705"/>
                  <a:pt x="11040872" y="2627974"/>
                </a:cubicBezTo>
                <a:cubicBezTo>
                  <a:pt x="11049326" y="2813243"/>
                  <a:pt x="11063609" y="3012513"/>
                  <a:pt x="11040872" y="3366249"/>
                </a:cubicBezTo>
                <a:cubicBezTo>
                  <a:pt x="11018135" y="3719985"/>
                  <a:pt x="11016901" y="3727349"/>
                  <a:pt x="11040872" y="3923192"/>
                </a:cubicBezTo>
                <a:cubicBezTo>
                  <a:pt x="11064843" y="4119035"/>
                  <a:pt x="11006950" y="4790605"/>
                  <a:pt x="11040872" y="5127745"/>
                </a:cubicBezTo>
                <a:cubicBezTo>
                  <a:pt x="11056495" y="5431543"/>
                  <a:pt x="10805033" y="5712114"/>
                  <a:pt x="10446390" y="5722227"/>
                </a:cubicBezTo>
                <a:cubicBezTo>
                  <a:pt x="10354097" y="5715080"/>
                  <a:pt x="10214750" y="5743729"/>
                  <a:pt x="9986634" y="5722227"/>
                </a:cubicBezTo>
                <a:cubicBezTo>
                  <a:pt x="9758518" y="5700725"/>
                  <a:pt x="9314174" y="5689111"/>
                  <a:pt x="9132802" y="5722227"/>
                </a:cubicBezTo>
                <a:cubicBezTo>
                  <a:pt x="8951430" y="5755343"/>
                  <a:pt x="8857182" y="5714580"/>
                  <a:pt x="8771566" y="5722227"/>
                </a:cubicBezTo>
                <a:cubicBezTo>
                  <a:pt x="8685950" y="5729874"/>
                  <a:pt x="8346042" y="5748953"/>
                  <a:pt x="8114772" y="5722227"/>
                </a:cubicBezTo>
                <a:cubicBezTo>
                  <a:pt x="7883502" y="5695501"/>
                  <a:pt x="7746868" y="5746487"/>
                  <a:pt x="7556497" y="5722227"/>
                </a:cubicBezTo>
                <a:cubicBezTo>
                  <a:pt x="7366127" y="5697967"/>
                  <a:pt x="7202924" y="5748709"/>
                  <a:pt x="6998222" y="5722227"/>
                </a:cubicBezTo>
                <a:cubicBezTo>
                  <a:pt x="6793521" y="5695745"/>
                  <a:pt x="6669169" y="5749243"/>
                  <a:pt x="6439947" y="5722227"/>
                </a:cubicBezTo>
                <a:cubicBezTo>
                  <a:pt x="6210725" y="5695211"/>
                  <a:pt x="6188382" y="5721246"/>
                  <a:pt x="6078711" y="5722227"/>
                </a:cubicBezTo>
                <a:cubicBezTo>
                  <a:pt x="5969040" y="5723208"/>
                  <a:pt x="5527862" y="5683728"/>
                  <a:pt x="5224879" y="5722227"/>
                </a:cubicBezTo>
                <a:cubicBezTo>
                  <a:pt x="4921896" y="5760726"/>
                  <a:pt x="4729422" y="5692801"/>
                  <a:pt x="4371047" y="5722227"/>
                </a:cubicBezTo>
                <a:cubicBezTo>
                  <a:pt x="4012672" y="5751653"/>
                  <a:pt x="4105017" y="5723347"/>
                  <a:pt x="4009810" y="5722227"/>
                </a:cubicBezTo>
                <a:cubicBezTo>
                  <a:pt x="3914603" y="5721107"/>
                  <a:pt x="3645009" y="5723324"/>
                  <a:pt x="3550054" y="5722227"/>
                </a:cubicBezTo>
                <a:cubicBezTo>
                  <a:pt x="3455099" y="5721130"/>
                  <a:pt x="3124597" y="5727159"/>
                  <a:pt x="2893261" y="5722227"/>
                </a:cubicBezTo>
                <a:cubicBezTo>
                  <a:pt x="2661925" y="5717295"/>
                  <a:pt x="2343077" y="5701539"/>
                  <a:pt x="2137948" y="5722227"/>
                </a:cubicBezTo>
                <a:cubicBezTo>
                  <a:pt x="1932819" y="5742915"/>
                  <a:pt x="1693233" y="5733214"/>
                  <a:pt x="1579673" y="5722227"/>
                </a:cubicBezTo>
                <a:cubicBezTo>
                  <a:pt x="1466114" y="5711240"/>
                  <a:pt x="1044435" y="5724184"/>
                  <a:pt x="594482" y="5722227"/>
                </a:cubicBezTo>
                <a:cubicBezTo>
                  <a:pt x="328734" y="5686479"/>
                  <a:pt x="-66657" y="5424823"/>
                  <a:pt x="0" y="5127745"/>
                </a:cubicBezTo>
                <a:cubicBezTo>
                  <a:pt x="-35087" y="4972394"/>
                  <a:pt x="-19370" y="4652638"/>
                  <a:pt x="0" y="4389471"/>
                </a:cubicBezTo>
                <a:cubicBezTo>
                  <a:pt x="19370" y="4126304"/>
                  <a:pt x="-21113" y="3933106"/>
                  <a:pt x="0" y="3787194"/>
                </a:cubicBezTo>
                <a:cubicBezTo>
                  <a:pt x="21113" y="3641282"/>
                  <a:pt x="19216" y="3402544"/>
                  <a:pt x="0" y="3139585"/>
                </a:cubicBezTo>
                <a:cubicBezTo>
                  <a:pt x="-19216" y="2876626"/>
                  <a:pt x="-14413" y="2787638"/>
                  <a:pt x="0" y="2582642"/>
                </a:cubicBezTo>
                <a:cubicBezTo>
                  <a:pt x="14413" y="2377646"/>
                  <a:pt x="33464" y="2134599"/>
                  <a:pt x="0" y="1844367"/>
                </a:cubicBezTo>
                <a:cubicBezTo>
                  <a:pt x="-33464" y="1554136"/>
                  <a:pt x="25477" y="1493251"/>
                  <a:pt x="0" y="1332756"/>
                </a:cubicBezTo>
                <a:cubicBezTo>
                  <a:pt x="-25477" y="1172261"/>
                  <a:pt x="17540" y="876667"/>
                  <a:pt x="0" y="594482"/>
                </a:cubicBezTo>
                <a:close/>
              </a:path>
              <a:path w="11040872" h="5722227" stroke="0" extrusionOk="0">
                <a:moveTo>
                  <a:pt x="0" y="594482"/>
                </a:moveTo>
                <a:cubicBezTo>
                  <a:pt x="-37935" y="242760"/>
                  <a:pt x="194077" y="27054"/>
                  <a:pt x="594482" y="0"/>
                </a:cubicBezTo>
                <a:cubicBezTo>
                  <a:pt x="773932" y="-24550"/>
                  <a:pt x="1057890" y="25913"/>
                  <a:pt x="1448314" y="0"/>
                </a:cubicBezTo>
                <a:cubicBezTo>
                  <a:pt x="1838738" y="-25913"/>
                  <a:pt x="1797328" y="9502"/>
                  <a:pt x="2006589" y="0"/>
                </a:cubicBezTo>
                <a:cubicBezTo>
                  <a:pt x="2215851" y="-9502"/>
                  <a:pt x="2305839" y="-2636"/>
                  <a:pt x="2466345" y="0"/>
                </a:cubicBezTo>
                <a:cubicBezTo>
                  <a:pt x="2626851" y="2636"/>
                  <a:pt x="3037147" y="20740"/>
                  <a:pt x="3221657" y="0"/>
                </a:cubicBezTo>
                <a:cubicBezTo>
                  <a:pt x="3406167" y="-20740"/>
                  <a:pt x="3611889" y="-6653"/>
                  <a:pt x="3779932" y="0"/>
                </a:cubicBezTo>
                <a:cubicBezTo>
                  <a:pt x="3947975" y="6653"/>
                  <a:pt x="4422439" y="33567"/>
                  <a:pt x="4633764" y="0"/>
                </a:cubicBezTo>
                <a:cubicBezTo>
                  <a:pt x="4845089" y="-33567"/>
                  <a:pt x="4901367" y="-8717"/>
                  <a:pt x="5093520" y="0"/>
                </a:cubicBezTo>
                <a:cubicBezTo>
                  <a:pt x="5285673" y="8717"/>
                  <a:pt x="5570621" y="653"/>
                  <a:pt x="5947352" y="0"/>
                </a:cubicBezTo>
                <a:cubicBezTo>
                  <a:pt x="6324083" y="-653"/>
                  <a:pt x="6209930" y="13850"/>
                  <a:pt x="6308589" y="0"/>
                </a:cubicBezTo>
                <a:cubicBezTo>
                  <a:pt x="6407248" y="-13850"/>
                  <a:pt x="6752695" y="30990"/>
                  <a:pt x="6965383" y="0"/>
                </a:cubicBezTo>
                <a:cubicBezTo>
                  <a:pt x="7178071" y="-30990"/>
                  <a:pt x="7443480" y="-17327"/>
                  <a:pt x="7622176" y="0"/>
                </a:cubicBezTo>
                <a:cubicBezTo>
                  <a:pt x="7800872" y="17327"/>
                  <a:pt x="7990906" y="27729"/>
                  <a:pt x="8180451" y="0"/>
                </a:cubicBezTo>
                <a:cubicBezTo>
                  <a:pt x="8369996" y="-27729"/>
                  <a:pt x="8845868" y="-13192"/>
                  <a:pt x="9034283" y="0"/>
                </a:cubicBezTo>
                <a:cubicBezTo>
                  <a:pt x="9222698" y="13192"/>
                  <a:pt x="9517603" y="-10499"/>
                  <a:pt x="9888115" y="0"/>
                </a:cubicBezTo>
                <a:cubicBezTo>
                  <a:pt x="10258627" y="10499"/>
                  <a:pt x="10316781" y="14930"/>
                  <a:pt x="10446390" y="0"/>
                </a:cubicBezTo>
                <a:cubicBezTo>
                  <a:pt x="10718440" y="-53019"/>
                  <a:pt x="11013962" y="225931"/>
                  <a:pt x="11040872" y="594482"/>
                </a:cubicBezTo>
                <a:cubicBezTo>
                  <a:pt x="11043451" y="904574"/>
                  <a:pt x="11020776" y="1089158"/>
                  <a:pt x="11040872" y="1287424"/>
                </a:cubicBezTo>
                <a:cubicBezTo>
                  <a:pt x="11060968" y="1485690"/>
                  <a:pt x="11051926" y="1673788"/>
                  <a:pt x="11040872" y="1799035"/>
                </a:cubicBezTo>
                <a:cubicBezTo>
                  <a:pt x="11029818" y="1924282"/>
                  <a:pt x="11054623" y="2135970"/>
                  <a:pt x="11040872" y="2355978"/>
                </a:cubicBezTo>
                <a:cubicBezTo>
                  <a:pt x="11027121" y="2575986"/>
                  <a:pt x="11013030" y="2749477"/>
                  <a:pt x="11040872" y="3094253"/>
                </a:cubicBezTo>
                <a:cubicBezTo>
                  <a:pt x="11068714" y="3439030"/>
                  <a:pt x="11029506" y="3525085"/>
                  <a:pt x="11040872" y="3741862"/>
                </a:cubicBezTo>
                <a:cubicBezTo>
                  <a:pt x="11052238" y="3958639"/>
                  <a:pt x="11021397" y="4116679"/>
                  <a:pt x="11040872" y="4298805"/>
                </a:cubicBezTo>
                <a:cubicBezTo>
                  <a:pt x="11060347" y="4480931"/>
                  <a:pt x="11022539" y="4900124"/>
                  <a:pt x="11040872" y="5127745"/>
                </a:cubicBezTo>
                <a:cubicBezTo>
                  <a:pt x="10974688" y="5452322"/>
                  <a:pt x="10793932" y="5738773"/>
                  <a:pt x="10446390" y="5722227"/>
                </a:cubicBezTo>
                <a:cubicBezTo>
                  <a:pt x="10272062" y="5749271"/>
                  <a:pt x="10063650" y="5719054"/>
                  <a:pt x="9789596" y="5722227"/>
                </a:cubicBezTo>
                <a:cubicBezTo>
                  <a:pt x="9515542" y="5725400"/>
                  <a:pt x="9521222" y="5705365"/>
                  <a:pt x="9329840" y="5722227"/>
                </a:cubicBezTo>
                <a:cubicBezTo>
                  <a:pt x="9138458" y="5739089"/>
                  <a:pt x="8905417" y="5705714"/>
                  <a:pt x="8574527" y="5722227"/>
                </a:cubicBezTo>
                <a:cubicBezTo>
                  <a:pt x="8243637" y="5738740"/>
                  <a:pt x="8277624" y="5741955"/>
                  <a:pt x="8114772" y="5722227"/>
                </a:cubicBezTo>
                <a:cubicBezTo>
                  <a:pt x="7951921" y="5702499"/>
                  <a:pt x="7640420" y="5738357"/>
                  <a:pt x="7359459" y="5722227"/>
                </a:cubicBezTo>
                <a:cubicBezTo>
                  <a:pt x="7078498" y="5706097"/>
                  <a:pt x="7122500" y="5736206"/>
                  <a:pt x="6998222" y="5722227"/>
                </a:cubicBezTo>
                <a:cubicBezTo>
                  <a:pt x="6873944" y="5708248"/>
                  <a:pt x="6584762" y="5737766"/>
                  <a:pt x="6242909" y="5722227"/>
                </a:cubicBezTo>
                <a:cubicBezTo>
                  <a:pt x="5901056" y="5706688"/>
                  <a:pt x="5911118" y="5710812"/>
                  <a:pt x="5783154" y="5722227"/>
                </a:cubicBezTo>
                <a:cubicBezTo>
                  <a:pt x="5655191" y="5733642"/>
                  <a:pt x="5585023" y="5732166"/>
                  <a:pt x="5421917" y="5722227"/>
                </a:cubicBezTo>
                <a:cubicBezTo>
                  <a:pt x="5258811" y="5712288"/>
                  <a:pt x="5178725" y="5705468"/>
                  <a:pt x="4962161" y="5722227"/>
                </a:cubicBezTo>
                <a:cubicBezTo>
                  <a:pt x="4745597" y="5738986"/>
                  <a:pt x="4430318" y="5744224"/>
                  <a:pt x="4206848" y="5722227"/>
                </a:cubicBezTo>
                <a:cubicBezTo>
                  <a:pt x="3983378" y="5700230"/>
                  <a:pt x="3911697" y="5735058"/>
                  <a:pt x="3747093" y="5722227"/>
                </a:cubicBezTo>
                <a:cubicBezTo>
                  <a:pt x="3582489" y="5709396"/>
                  <a:pt x="3545682" y="5704593"/>
                  <a:pt x="3385856" y="5722227"/>
                </a:cubicBezTo>
                <a:cubicBezTo>
                  <a:pt x="3226030" y="5739861"/>
                  <a:pt x="3029507" y="5730116"/>
                  <a:pt x="2926100" y="5722227"/>
                </a:cubicBezTo>
                <a:cubicBezTo>
                  <a:pt x="2822693" y="5714338"/>
                  <a:pt x="2554822" y="5699610"/>
                  <a:pt x="2367825" y="5722227"/>
                </a:cubicBezTo>
                <a:cubicBezTo>
                  <a:pt x="2180829" y="5744844"/>
                  <a:pt x="2002855" y="5738254"/>
                  <a:pt x="1711032" y="5722227"/>
                </a:cubicBezTo>
                <a:cubicBezTo>
                  <a:pt x="1419209" y="5706200"/>
                  <a:pt x="1407274" y="5738383"/>
                  <a:pt x="1251276" y="5722227"/>
                </a:cubicBezTo>
                <a:cubicBezTo>
                  <a:pt x="1095278" y="5706071"/>
                  <a:pt x="872658" y="5717760"/>
                  <a:pt x="594482" y="5722227"/>
                </a:cubicBezTo>
                <a:cubicBezTo>
                  <a:pt x="253293" y="5699246"/>
                  <a:pt x="-22323" y="5466443"/>
                  <a:pt x="0" y="5127745"/>
                </a:cubicBezTo>
                <a:cubicBezTo>
                  <a:pt x="-23138" y="4892853"/>
                  <a:pt x="-21399" y="4758867"/>
                  <a:pt x="0" y="4616134"/>
                </a:cubicBezTo>
                <a:cubicBezTo>
                  <a:pt x="21399" y="4473401"/>
                  <a:pt x="-2392" y="4140718"/>
                  <a:pt x="0" y="4013858"/>
                </a:cubicBezTo>
                <a:cubicBezTo>
                  <a:pt x="2392" y="3886998"/>
                  <a:pt x="-9073" y="3524231"/>
                  <a:pt x="0" y="3320916"/>
                </a:cubicBezTo>
                <a:cubicBezTo>
                  <a:pt x="9073" y="3117601"/>
                  <a:pt x="-20614" y="2922972"/>
                  <a:pt x="0" y="2763972"/>
                </a:cubicBezTo>
                <a:cubicBezTo>
                  <a:pt x="20614" y="2604972"/>
                  <a:pt x="5751" y="2418545"/>
                  <a:pt x="0" y="2116363"/>
                </a:cubicBezTo>
                <a:cubicBezTo>
                  <a:pt x="-5751" y="1814181"/>
                  <a:pt x="-23336" y="1771268"/>
                  <a:pt x="0" y="1604752"/>
                </a:cubicBezTo>
                <a:cubicBezTo>
                  <a:pt x="23336" y="1438236"/>
                  <a:pt x="-35446" y="1063211"/>
                  <a:pt x="0" y="594482"/>
                </a:cubicBezTo>
                <a:close/>
              </a:path>
            </a:pathLst>
          </a:custGeom>
          <a:solidFill>
            <a:srgbClr val="DF7DB5"/>
          </a:solidFill>
          <a:ln w="25400">
            <a:solidFill>
              <a:srgbClr val="DF7DB5"/>
            </a:solidFill>
            <a:round/>
            <a:extLst>
              <a:ext uri="{C807C97D-BFC1-408E-A445-0C87EB9F89A2}">
                <ask:lineSketchStyleProps xmlns:ask="http://schemas.microsoft.com/office/drawing/2018/sketchyshapes" sd="1219033472">
                  <a:prstGeom prst="roundRect">
                    <a:avLst>
                      <a:gd name="adj" fmla="val 10389"/>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B483CF-5F18-4F7F-9223-A5775C5CD0A1}"/>
              </a:ext>
            </a:extLst>
          </p:cNvPr>
          <p:cNvSpPr>
            <a:spLocks noGrp="1"/>
          </p:cNvSpPr>
          <p:nvPr>
            <p:ph type="title"/>
          </p:nvPr>
        </p:nvSpPr>
        <p:spPr>
          <a:xfrm>
            <a:off x="1151467" y="887973"/>
            <a:ext cx="9889067" cy="1325563"/>
          </a:xfrm>
        </p:spPr>
        <p:txBody>
          <a:bodyPr>
            <a:normAutofit/>
          </a:bodyPr>
          <a:lstStyle/>
          <a:p>
            <a:r>
              <a:rPr lang="en-GB" sz="6600">
                <a:solidFill>
                  <a:schemeClr val="bg1"/>
                </a:solidFill>
              </a:rPr>
              <a:t>Discussion Questions </a:t>
            </a:r>
          </a:p>
        </p:txBody>
      </p:sp>
      <p:sp>
        <p:nvSpPr>
          <p:cNvPr id="12" name="Rectangle 6">
            <a:extLst>
              <a:ext uri="{FF2B5EF4-FFF2-40B4-BE49-F238E27FC236}">
                <a16:creationId xmlns:a16="http://schemas.microsoft.com/office/drawing/2014/main" id="{6D7E5B0F-5185-440A-8222-321C1D118A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092" y="2325880"/>
            <a:ext cx="9957816" cy="18288"/>
          </a:xfrm>
          <a:custGeom>
            <a:avLst/>
            <a:gdLst>
              <a:gd name="connsiteX0" fmla="*/ 0 w 9957816"/>
              <a:gd name="connsiteY0" fmla="*/ 0 h 18288"/>
              <a:gd name="connsiteX1" fmla="*/ 863011 w 9957816"/>
              <a:gd name="connsiteY1" fmla="*/ 0 h 18288"/>
              <a:gd name="connsiteX2" fmla="*/ 1327709 w 9957816"/>
              <a:gd name="connsiteY2" fmla="*/ 0 h 18288"/>
              <a:gd name="connsiteX3" fmla="*/ 2091141 w 9957816"/>
              <a:gd name="connsiteY3" fmla="*/ 0 h 18288"/>
              <a:gd name="connsiteX4" fmla="*/ 2555839 w 9957816"/>
              <a:gd name="connsiteY4" fmla="*/ 0 h 18288"/>
              <a:gd name="connsiteX5" fmla="*/ 3219694 w 9957816"/>
              <a:gd name="connsiteY5" fmla="*/ 0 h 18288"/>
              <a:gd name="connsiteX6" fmla="*/ 3983126 w 9957816"/>
              <a:gd name="connsiteY6" fmla="*/ 0 h 18288"/>
              <a:gd name="connsiteX7" fmla="*/ 4348246 w 9957816"/>
              <a:gd name="connsiteY7" fmla="*/ 0 h 18288"/>
              <a:gd name="connsiteX8" fmla="*/ 4713366 w 9957816"/>
              <a:gd name="connsiteY8" fmla="*/ 0 h 18288"/>
              <a:gd name="connsiteX9" fmla="*/ 5576377 w 9957816"/>
              <a:gd name="connsiteY9" fmla="*/ 0 h 18288"/>
              <a:gd name="connsiteX10" fmla="*/ 6240231 w 9957816"/>
              <a:gd name="connsiteY10" fmla="*/ 0 h 18288"/>
              <a:gd name="connsiteX11" fmla="*/ 6605351 w 9957816"/>
              <a:gd name="connsiteY11" fmla="*/ 0 h 18288"/>
              <a:gd name="connsiteX12" fmla="*/ 7269206 w 9957816"/>
              <a:gd name="connsiteY12" fmla="*/ 0 h 18288"/>
              <a:gd name="connsiteX13" fmla="*/ 8132216 w 9957816"/>
              <a:gd name="connsiteY13" fmla="*/ 0 h 18288"/>
              <a:gd name="connsiteX14" fmla="*/ 8696493 w 9957816"/>
              <a:gd name="connsiteY14" fmla="*/ 0 h 18288"/>
              <a:gd name="connsiteX15" fmla="*/ 9260769 w 9957816"/>
              <a:gd name="connsiteY15" fmla="*/ 0 h 18288"/>
              <a:gd name="connsiteX16" fmla="*/ 9957816 w 9957816"/>
              <a:gd name="connsiteY16" fmla="*/ 0 h 18288"/>
              <a:gd name="connsiteX17" fmla="*/ 9957816 w 9957816"/>
              <a:gd name="connsiteY17" fmla="*/ 18288 h 18288"/>
              <a:gd name="connsiteX18" fmla="*/ 9293962 w 9957816"/>
              <a:gd name="connsiteY18" fmla="*/ 18288 h 18288"/>
              <a:gd name="connsiteX19" fmla="*/ 8530529 w 9957816"/>
              <a:gd name="connsiteY19" fmla="*/ 18288 h 18288"/>
              <a:gd name="connsiteX20" fmla="*/ 7767096 w 9957816"/>
              <a:gd name="connsiteY20" fmla="*/ 18288 h 18288"/>
              <a:gd name="connsiteX21" fmla="*/ 7302398 w 9957816"/>
              <a:gd name="connsiteY21" fmla="*/ 18288 h 18288"/>
              <a:gd name="connsiteX22" fmla="*/ 6439388 w 9957816"/>
              <a:gd name="connsiteY22" fmla="*/ 18288 h 18288"/>
              <a:gd name="connsiteX23" fmla="*/ 5775533 w 9957816"/>
              <a:gd name="connsiteY23" fmla="*/ 18288 h 18288"/>
              <a:gd name="connsiteX24" fmla="*/ 5410413 w 9957816"/>
              <a:gd name="connsiteY24" fmla="*/ 18288 h 18288"/>
              <a:gd name="connsiteX25" fmla="*/ 4746559 w 9957816"/>
              <a:gd name="connsiteY25" fmla="*/ 18288 h 18288"/>
              <a:gd name="connsiteX26" fmla="*/ 4182283 w 9957816"/>
              <a:gd name="connsiteY26" fmla="*/ 18288 h 18288"/>
              <a:gd name="connsiteX27" fmla="*/ 3618006 w 9957816"/>
              <a:gd name="connsiteY27" fmla="*/ 18288 h 18288"/>
              <a:gd name="connsiteX28" fmla="*/ 3053730 w 9957816"/>
              <a:gd name="connsiteY28" fmla="*/ 18288 h 18288"/>
              <a:gd name="connsiteX29" fmla="*/ 2489454 w 9957816"/>
              <a:gd name="connsiteY29" fmla="*/ 18288 h 18288"/>
              <a:gd name="connsiteX30" fmla="*/ 1726021 w 9957816"/>
              <a:gd name="connsiteY30" fmla="*/ 18288 h 18288"/>
              <a:gd name="connsiteX31" fmla="*/ 1062167 w 9957816"/>
              <a:gd name="connsiteY31" fmla="*/ 18288 h 18288"/>
              <a:gd name="connsiteX32" fmla="*/ 697047 w 9957816"/>
              <a:gd name="connsiteY32" fmla="*/ 18288 h 18288"/>
              <a:gd name="connsiteX33" fmla="*/ 0 w 9957816"/>
              <a:gd name="connsiteY33" fmla="*/ 18288 h 18288"/>
              <a:gd name="connsiteX34" fmla="*/ 0 w 9957816"/>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9957816" h="18288" fill="none" extrusionOk="0">
                <a:moveTo>
                  <a:pt x="0" y="0"/>
                </a:moveTo>
                <a:cubicBezTo>
                  <a:pt x="258912" y="4528"/>
                  <a:pt x="602792" y="35413"/>
                  <a:pt x="863011" y="0"/>
                </a:cubicBezTo>
                <a:cubicBezTo>
                  <a:pt x="1123230" y="-35413"/>
                  <a:pt x="1110743" y="8950"/>
                  <a:pt x="1327709" y="0"/>
                </a:cubicBezTo>
                <a:cubicBezTo>
                  <a:pt x="1544675" y="-8950"/>
                  <a:pt x="1720121" y="-30004"/>
                  <a:pt x="2091141" y="0"/>
                </a:cubicBezTo>
                <a:cubicBezTo>
                  <a:pt x="2462161" y="30004"/>
                  <a:pt x="2325710" y="-22120"/>
                  <a:pt x="2555839" y="0"/>
                </a:cubicBezTo>
                <a:cubicBezTo>
                  <a:pt x="2785968" y="22120"/>
                  <a:pt x="2943172" y="14890"/>
                  <a:pt x="3219694" y="0"/>
                </a:cubicBezTo>
                <a:cubicBezTo>
                  <a:pt x="3496216" y="-14890"/>
                  <a:pt x="3789247" y="-1477"/>
                  <a:pt x="3983126" y="0"/>
                </a:cubicBezTo>
                <a:cubicBezTo>
                  <a:pt x="4177005" y="1477"/>
                  <a:pt x="4180112" y="16397"/>
                  <a:pt x="4348246" y="0"/>
                </a:cubicBezTo>
                <a:cubicBezTo>
                  <a:pt x="4516380" y="-16397"/>
                  <a:pt x="4601818" y="4117"/>
                  <a:pt x="4713366" y="0"/>
                </a:cubicBezTo>
                <a:cubicBezTo>
                  <a:pt x="4824914" y="-4117"/>
                  <a:pt x="5400642" y="663"/>
                  <a:pt x="5576377" y="0"/>
                </a:cubicBezTo>
                <a:cubicBezTo>
                  <a:pt x="5752112" y="-663"/>
                  <a:pt x="6036350" y="11452"/>
                  <a:pt x="6240231" y="0"/>
                </a:cubicBezTo>
                <a:cubicBezTo>
                  <a:pt x="6444112" y="-11452"/>
                  <a:pt x="6508667" y="-15154"/>
                  <a:pt x="6605351" y="0"/>
                </a:cubicBezTo>
                <a:cubicBezTo>
                  <a:pt x="6702035" y="15154"/>
                  <a:pt x="7096186" y="19291"/>
                  <a:pt x="7269206" y="0"/>
                </a:cubicBezTo>
                <a:cubicBezTo>
                  <a:pt x="7442227" y="-19291"/>
                  <a:pt x="7802902" y="39720"/>
                  <a:pt x="8132216" y="0"/>
                </a:cubicBezTo>
                <a:cubicBezTo>
                  <a:pt x="8461530" y="-39720"/>
                  <a:pt x="8551221" y="24341"/>
                  <a:pt x="8696493" y="0"/>
                </a:cubicBezTo>
                <a:cubicBezTo>
                  <a:pt x="8841765" y="-24341"/>
                  <a:pt x="9091257" y="15574"/>
                  <a:pt x="9260769" y="0"/>
                </a:cubicBezTo>
                <a:cubicBezTo>
                  <a:pt x="9430281" y="-15574"/>
                  <a:pt x="9809458" y="-15806"/>
                  <a:pt x="9957816" y="0"/>
                </a:cubicBezTo>
                <a:cubicBezTo>
                  <a:pt x="9958154" y="7640"/>
                  <a:pt x="9957366" y="11289"/>
                  <a:pt x="9957816" y="18288"/>
                </a:cubicBezTo>
                <a:cubicBezTo>
                  <a:pt x="9789958" y="23645"/>
                  <a:pt x="9437684" y="-10787"/>
                  <a:pt x="9293962" y="18288"/>
                </a:cubicBezTo>
                <a:cubicBezTo>
                  <a:pt x="9150240" y="47363"/>
                  <a:pt x="8858466" y="6899"/>
                  <a:pt x="8530529" y="18288"/>
                </a:cubicBezTo>
                <a:cubicBezTo>
                  <a:pt x="8202592" y="29677"/>
                  <a:pt x="8042036" y="-12845"/>
                  <a:pt x="7767096" y="18288"/>
                </a:cubicBezTo>
                <a:cubicBezTo>
                  <a:pt x="7492156" y="49421"/>
                  <a:pt x="7464764" y="38557"/>
                  <a:pt x="7302398" y="18288"/>
                </a:cubicBezTo>
                <a:cubicBezTo>
                  <a:pt x="7140032" y="-1981"/>
                  <a:pt x="6674139" y="-20177"/>
                  <a:pt x="6439388" y="18288"/>
                </a:cubicBezTo>
                <a:cubicBezTo>
                  <a:pt x="6204637" y="56753"/>
                  <a:pt x="6044763" y="2398"/>
                  <a:pt x="5775533" y="18288"/>
                </a:cubicBezTo>
                <a:cubicBezTo>
                  <a:pt x="5506303" y="34178"/>
                  <a:pt x="5528640" y="8636"/>
                  <a:pt x="5410413" y="18288"/>
                </a:cubicBezTo>
                <a:cubicBezTo>
                  <a:pt x="5292186" y="27940"/>
                  <a:pt x="4880771" y="-3659"/>
                  <a:pt x="4746559" y="18288"/>
                </a:cubicBezTo>
                <a:cubicBezTo>
                  <a:pt x="4612347" y="40235"/>
                  <a:pt x="4346390" y="46329"/>
                  <a:pt x="4182283" y="18288"/>
                </a:cubicBezTo>
                <a:cubicBezTo>
                  <a:pt x="4018176" y="-9753"/>
                  <a:pt x="3743247" y="40654"/>
                  <a:pt x="3618006" y="18288"/>
                </a:cubicBezTo>
                <a:cubicBezTo>
                  <a:pt x="3492765" y="-4078"/>
                  <a:pt x="3201495" y="15624"/>
                  <a:pt x="3053730" y="18288"/>
                </a:cubicBezTo>
                <a:cubicBezTo>
                  <a:pt x="2905965" y="20952"/>
                  <a:pt x="2770855" y="10382"/>
                  <a:pt x="2489454" y="18288"/>
                </a:cubicBezTo>
                <a:cubicBezTo>
                  <a:pt x="2208053" y="26194"/>
                  <a:pt x="1999579" y="12705"/>
                  <a:pt x="1726021" y="18288"/>
                </a:cubicBezTo>
                <a:cubicBezTo>
                  <a:pt x="1452463" y="23871"/>
                  <a:pt x="1261725" y="2423"/>
                  <a:pt x="1062167" y="18288"/>
                </a:cubicBezTo>
                <a:cubicBezTo>
                  <a:pt x="862609" y="34153"/>
                  <a:pt x="828837" y="34680"/>
                  <a:pt x="697047" y="18288"/>
                </a:cubicBezTo>
                <a:cubicBezTo>
                  <a:pt x="565257" y="1896"/>
                  <a:pt x="290333" y="-12656"/>
                  <a:pt x="0" y="18288"/>
                </a:cubicBezTo>
                <a:cubicBezTo>
                  <a:pt x="-82" y="11708"/>
                  <a:pt x="-178" y="8956"/>
                  <a:pt x="0" y="0"/>
                </a:cubicBezTo>
                <a:close/>
              </a:path>
              <a:path w="9957816" h="18288" stroke="0" extrusionOk="0">
                <a:moveTo>
                  <a:pt x="0" y="0"/>
                </a:moveTo>
                <a:cubicBezTo>
                  <a:pt x="239894" y="-13568"/>
                  <a:pt x="444306" y="20490"/>
                  <a:pt x="564276" y="0"/>
                </a:cubicBezTo>
                <a:cubicBezTo>
                  <a:pt x="684246" y="-20490"/>
                  <a:pt x="829702" y="-16311"/>
                  <a:pt x="929396" y="0"/>
                </a:cubicBezTo>
                <a:cubicBezTo>
                  <a:pt x="1029090" y="16311"/>
                  <a:pt x="1434080" y="4599"/>
                  <a:pt x="1792407" y="0"/>
                </a:cubicBezTo>
                <a:cubicBezTo>
                  <a:pt x="2150734" y="-4599"/>
                  <a:pt x="2230922" y="-3217"/>
                  <a:pt x="2356683" y="0"/>
                </a:cubicBezTo>
                <a:cubicBezTo>
                  <a:pt x="2482444" y="3217"/>
                  <a:pt x="2727176" y="10118"/>
                  <a:pt x="2920959" y="0"/>
                </a:cubicBezTo>
                <a:cubicBezTo>
                  <a:pt x="3114742" y="-10118"/>
                  <a:pt x="3583268" y="6126"/>
                  <a:pt x="3783970" y="0"/>
                </a:cubicBezTo>
                <a:cubicBezTo>
                  <a:pt x="3984672" y="-6126"/>
                  <a:pt x="4119530" y="12121"/>
                  <a:pt x="4248668" y="0"/>
                </a:cubicBezTo>
                <a:cubicBezTo>
                  <a:pt x="4377806" y="-12121"/>
                  <a:pt x="4830370" y="39306"/>
                  <a:pt x="5111679" y="0"/>
                </a:cubicBezTo>
                <a:cubicBezTo>
                  <a:pt x="5392988" y="-39306"/>
                  <a:pt x="5595981" y="-37432"/>
                  <a:pt x="5974690" y="0"/>
                </a:cubicBezTo>
                <a:cubicBezTo>
                  <a:pt x="6353399" y="37432"/>
                  <a:pt x="6382398" y="-32218"/>
                  <a:pt x="6638544" y="0"/>
                </a:cubicBezTo>
                <a:cubicBezTo>
                  <a:pt x="6894690" y="32218"/>
                  <a:pt x="7107197" y="-8479"/>
                  <a:pt x="7501555" y="0"/>
                </a:cubicBezTo>
                <a:cubicBezTo>
                  <a:pt x="7895913" y="8479"/>
                  <a:pt x="7913370" y="-2556"/>
                  <a:pt x="8065831" y="0"/>
                </a:cubicBezTo>
                <a:cubicBezTo>
                  <a:pt x="8218292" y="2556"/>
                  <a:pt x="8391465" y="4509"/>
                  <a:pt x="8630107" y="0"/>
                </a:cubicBezTo>
                <a:cubicBezTo>
                  <a:pt x="8868749" y="-4509"/>
                  <a:pt x="9078381" y="-9348"/>
                  <a:pt x="9393540" y="0"/>
                </a:cubicBezTo>
                <a:cubicBezTo>
                  <a:pt x="9708699" y="9348"/>
                  <a:pt x="9789190" y="-16759"/>
                  <a:pt x="9957816" y="0"/>
                </a:cubicBezTo>
                <a:cubicBezTo>
                  <a:pt x="9957941" y="4395"/>
                  <a:pt x="9957741" y="9776"/>
                  <a:pt x="9957816" y="18288"/>
                </a:cubicBezTo>
                <a:cubicBezTo>
                  <a:pt x="9649812" y="40651"/>
                  <a:pt x="9486007" y="41594"/>
                  <a:pt x="9194383" y="18288"/>
                </a:cubicBezTo>
                <a:cubicBezTo>
                  <a:pt x="8902759" y="-5018"/>
                  <a:pt x="8744094" y="43814"/>
                  <a:pt x="8530529" y="18288"/>
                </a:cubicBezTo>
                <a:cubicBezTo>
                  <a:pt x="8316964" y="-7238"/>
                  <a:pt x="8282371" y="24093"/>
                  <a:pt x="8165409" y="18288"/>
                </a:cubicBezTo>
                <a:cubicBezTo>
                  <a:pt x="8048447" y="12483"/>
                  <a:pt x="7851788" y="12040"/>
                  <a:pt x="7700711" y="18288"/>
                </a:cubicBezTo>
                <a:cubicBezTo>
                  <a:pt x="7549634" y="24536"/>
                  <a:pt x="7127225" y="27915"/>
                  <a:pt x="6837700" y="18288"/>
                </a:cubicBezTo>
                <a:cubicBezTo>
                  <a:pt x="6548175" y="8661"/>
                  <a:pt x="6330711" y="50037"/>
                  <a:pt x="6173846" y="18288"/>
                </a:cubicBezTo>
                <a:cubicBezTo>
                  <a:pt x="6016981" y="-13461"/>
                  <a:pt x="5930031" y="15985"/>
                  <a:pt x="5709148" y="18288"/>
                </a:cubicBezTo>
                <a:cubicBezTo>
                  <a:pt x="5488265" y="20591"/>
                  <a:pt x="5372997" y="43097"/>
                  <a:pt x="5045293" y="18288"/>
                </a:cubicBezTo>
                <a:cubicBezTo>
                  <a:pt x="4717590" y="-6521"/>
                  <a:pt x="4829875" y="6803"/>
                  <a:pt x="4680174" y="18288"/>
                </a:cubicBezTo>
                <a:cubicBezTo>
                  <a:pt x="4530473" y="29773"/>
                  <a:pt x="4441300" y="27030"/>
                  <a:pt x="4315054" y="18288"/>
                </a:cubicBezTo>
                <a:cubicBezTo>
                  <a:pt x="4188808" y="9546"/>
                  <a:pt x="3846162" y="4446"/>
                  <a:pt x="3651199" y="18288"/>
                </a:cubicBezTo>
                <a:cubicBezTo>
                  <a:pt x="3456236" y="32130"/>
                  <a:pt x="3412656" y="-1324"/>
                  <a:pt x="3186501" y="18288"/>
                </a:cubicBezTo>
                <a:cubicBezTo>
                  <a:pt x="2960346" y="37900"/>
                  <a:pt x="2783091" y="19872"/>
                  <a:pt x="2423069" y="18288"/>
                </a:cubicBezTo>
                <a:cubicBezTo>
                  <a:pt x="2063047" y="16704"/>
                  <a:pt x="2066062" y="18692"/>
                  <a:pt x="1958370" y="18288"/>
                </a:cubicBezTo>
                <a:cubicBezTo>
                  <a:pt x="1850678" y="17884"/>
                  <a:pt x="1403255" y="47471"/>
                  <a:pt x="1194938" y="18288"/>
                </a:cubicBezTo>
                <a:cubicBezTo>
                  <a:pt x="986621" y="-10895"/>
                  <a:pt x="986435" y="4670"/>
                  <a:pt x="829818" y="18288"/>
                </a:cubicBezTo>
                <a:cubicBezTo>
                  <a:pt x="673201" y="31906"/>
                  <a:pt x="178831" y="-2639"/>
                  <a:pt x="0" y="18288"/>
                </a:cubicBezTo>
                <a:cubicBezTo>
                  <a:pt x="-504" y="12101"/>
                  <a:pt x="-591" y="7719"/>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45E13C0-8074-4F8F-8E8B-187980A2C744}"/>
              </a:ext>
            </a:extLst>
          </p:cNvPr>
          <p:cNvSpPr>
            <a:spLocks noGrp="1"/>
          </p:cNvSpPr>
          <p:nvPr>
            <p:ph idx="1"/>
          </p:nvPr>
        </p:nvSpPr>
        <p:spPr>
          <a:xfrm>
            <a:off x="1151467" y="2607733"/>
            <a:ext cx="9889067" cy="3285067"/>
          </a:xfrm>
        </p:spPr>
        <p:txBody>
          <a:bodyPr>
            <a:normAutofit/>
          </a:bodyPr>
          <a:lstStyle/>
          <a:p>
            <a:r>
              <a:rPr lang="en-GB" dirty="0">
                <a:solidFill>
                  <a:schemeClr val="bg1"/>
                </a:solidFill>
              </a:rPr>
              <a:t>Did God design everyone to be the same? If not, why not?</a:t>
            </a:r>
          </a:p>
          <a:p>
            <a:r>
              <a:rPr lang="en-GB" dirty="0">
                <a:solidFill>
                  <a:schemeClr val="bg1"/>
                </a:solidFill>
              </a:rPr>
              <a:t>When someone is different to you, how could thinking of all Christians as being one body help how you see them?</a:t>
            </a:r>
          </a:p>
        </p:txBody>
      </p:sp>
    </p:spTree>
    <p:extLst>
      <p:ext uri="{BB962C8B-B14F-4D97-AF65-F5344CB8AC3E}">
        <p14:creationId xmlns:p14="http://schemas.microsoft.com/office/powerpoint/2010/main" val="2309707014"/>
      </p:ext>
    </p:extLst>
  </p:cSld>
  <p:clrMapOvr>
    <a:masterClrMapping/>
  </p:clrMapOvr>
</p:sld>
</file>

<file path=ppt/theme/theme1.xml><?xml version="1.0" encoding="utf-8"?>
<a:theme xmlns:a="http://schemas.openxmlformats.org/drawingml/2006/main" name="SketchyVTI">
  <a:themeElements>
    <a:clrScheme name="AnalogousFromLightSeedRightStep">
      <a:dk1>
        <a:srgbClr val="000000"/>
      </a:dk1>
      <a:lt1>
        <a:srgbClr val="FFFFFF"/>
      </a:lt1>
      <a:dk2>
        <a:srgbClr val="412D24"/>
      </a:dk2>
      <a:lt2>
        <a:srgbClr val="E2E8E5"/>
      </a:lt2>
      <a:accent1>
        <a:srgbClr val="DF7DB5"/>
      </a:accent1>
      <a:accent2>
        <a:srgbClr val="D86173"/>
      </a:accent2>
      <a:accent3>
        <a:srgbClr val="DD8F74"/>
      </a:accent3>
      <a:accent4>
        <a:srgbClr val="C29E52"/>
      </a:accent4>
      <a:accent5>
        <a:srgbClr val="A2AA5F"/>
      </a:accent5>
      <a:accent6>
        <a:srgbClr val="80B24F"/>
      </a:accent6>
      <a:hlink>
        <a:srgbClr val="558D6D"/>
      </a:hlink>
      <a:folHlink>
        <a:srgbClr val="7F7F7F"/>
      </a:folHlink>
    </a:clrScheme>
    <a:fontScheme name="Sketchy_SerifHand">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10</TotalTime>
  <Words>924</Words>
  <Application>Microsoft Office PowerPoint</Application>
  <PresentationFormat>Widescreen</PresentationFormat>
  <Paragraphs>50</Paragraphs>
  <Slides>11</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Modern Love</vt:lpstr>
      <vt:lpstr>system-ui</vt:lpstr>
      <vt:lpstr>The Hand</vt:lpstr>
      <vt:lpstr>SketchyVTI</vt:lpstr>
      <vt:lpstr>Into the Movies </vt:lpstr>
      <vt:lpstr>Welcome to the Jungle</vt:lpstr>
      <vt:lpstr>Create your own avatar</vt:lpstr>
      <vt:lpstr>Identity Developing </vt:lpstr>
      <vt:lpstr>1 Samuel 16:7</vt:lpstr>
      <vt:lpstr>Discussion Questions </vt:lpstr>
      <vt:lpstr>Stereotypes </vt:lpstr>
      <vt:lpstr>1 Corinthians 12: 12-27</vt:lpstr>
      <vt:lpstr>Discussion Questions </vt:lpstr>
      <vt:lpstr>One Life </vt:lpstr>
      <vt:lpstr>Sit Down and Listen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Into the Movies </dc:title>
  <dc:creator>Nehemie Masunda</dc:creator>
  <cp:lastModifiedBy>Nehemie Masunda</cp:lastModifiedBy>
  <cp:revision>1</cp:revision>
  <dcterms:created xsi:type="dcterms:W3CDTF">2020-08-05T13:51:53Z</dcterms:created>
  <dcterms:modified xsi:type="dcterms:W3CDTF">2020-08-05T14:02:03Z</dcterms:modified>
</cp:coreProperties>
</file>