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7" r:id="rId6"/>
    <p:sldId id="260" r:id="rId7"/>
    <p:sldId id="261" r:id="rId8"/>
    <p:sldId id="262" r:id="rId9"/>
    <p:sldId id="268" r:id="rId10"/>
    <p:sldId id="264" r:id="rId11"/>
    <p:sldId id="263" r:id="rId12"/>
    <p:sldId id="265"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F06CB-B617-4EE9-BA4A-6CFBAF632D20}" v="163" dt="2020-08-26T18:22:46.4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hemie Masunda" userId="d792763bf0d3bf9d" providerId="LiveId" clId="{4A3F06CB-B617-4EE9-BA4A-6CFBAF632D20}"/>
    <pc:docChg chg="undo custSel mod addSld delSld modSld sldOrd">
      <pc:chgData name="Nehemie Masunda" userId="d792763bf0d3bf9d" providerId="LiveId" clId="{4A3F06CB-B617-4EE9-BA4A-6CFBAF632D20}" dt="2020-08-26T18:22:51.150" v="3831" actId="26606"/>
      <pc:docMkLst>
        <pc:docMk/>
      </pc:docMkLst>
      <pc:sldChg chg="modSp mod">
        <pc:chgData name="Nehemie Masunda" userId="d792763bf0d3bf9d" providerId="LiveId" clId="{4A3F06CB-B617-4EE9-BA4A-6CFBAF632D20}" dt="2020-08-26T18:19:59.472" v="3818" actId="20577"/>
        <pc:sldMkLst>
          <pc:docMk/>
          <pc:sldMk cId="731986371" sldId="257"/>
        </pc:sldMkLst>
        <pc:spChg chg="mod">
          <ac:chgData name="Nehemie Masunda" userId="d792763bf0d3bf9d" providerId="LiveId" clId="{4A3F06CB-B617-4EE9-BA4A-6CFBAF632D20}" dt="2020-08-26T18:19:59.472" v="3818" actId="20577"/>
          <ac:spMkLst>
            <pc:docMk/>
            <pc:sldMk cId="731986371" sldId="257"/>
            <ac:spMk id="3" creationId="{E7D042A6-8D7A-4875-B2E5-F2AE17FBE89A}"/>
          </ac:spMkLst>
        </pc:spChg>
      </pc:sldChg>
      <pc:sldChg chg="modSp">
        <pc:chgData name="Nehemie Masunda" userId="d792763bf0d3bf9d" providerId="LiveId" clId="{4A3F06CB-B617-4EE9-BA4A-6CFBAF632D20}" dt="2020-08-26T16:49:23.042" v="138"/>
        <pc:sldMkLst>
          <pc:docMk/>
          <pc:sldMk cId="2080288587" sldId="258"/>
        </pc:sldMkLst>
        <pc:graphicFrameChg chg="mod">
          <ac:chgData name="Nehemie Masunda" userId="d792763bf0d3bf9d" providerId="LiveId" clId="{4A3F06CB-B617-4EE9-BA4A-6CFBAF632D20}" dt="2020-08-26T16:49:23.042" v="138"/>
          <ac:graphicFrameMkLst>
            <pc:docMk/>
            <pc:sldMk cId="2080288587" sldId="258"/>
            <ac:graphicFrameMk id="5" creationId="{14E8041B-AF89-4904-BD3B-B1976AB88F90}"/>
          </ac:graphicFrameMkLst>
        </pc:graphicFrameChg>
      </pc:sldChg>
      <pc:sldChg chg="addSp modSp mod">
        <pc:chgData name="Nehemie Masunda" userId="d792763bf0d3bf9d" providerId="LiveId" clId="{4A3F06CB-B617-4EE9-BA4A-6CFBAF632D20}" dt="2020-08-26T17:19:28.467" v="1286" actId="1076"/>
        <pc:sldMkLst>
          <pc:docMk/>
          <pc:sldMk cId="2156030217" sldId="259"/>
        </pc:sldMkLst>
        <pc:spChg chg="mod">
          <ac:chgData name="Nehemie Masunda" userId="d792763bf0d3bf9d" providerId="LiveId" clId="{4A3F06CB-B617-4EE9-BA4A-6CFBAF632D20}" dt="2020-08-26T16:50:33.167" v="176" actId="20577"/>
          <ac:spMkLst>
            <pc:docMk/>
            <pc:sldMk cId="2156030217" sldId="259"/>
            <ac:spMk id="2" creationId="{D2C8EEDD-6871-4CEE-B787-FF29EEF941EC}"/>
          </ac:spMkLst>
        </pc:spChg>
        <pc:spChg chg="mod">
          <ac:chgData name="Nehemie Masunda" userId="d792763bf0d3bf9d" providerId="LiveId" clId="{4A3F06CB-B617-4EE9-BA4A-6CFBAF632D20}" dt="2020-08-26T17:19:26.786" v="1285" actId="1076"/>
          <ac:spMkLst>
            <pc:docMk/>
            <pc:sldMk cId="2156030217" sldId="259"/>
            <ac:spMk id="3" creationId="{A6784F79-9B1E-47BA-B14A-5ECEC33B6864}"/>
          </ac:spMkLst>
        </pc:spChg>
        <pc:picChg chg="add mod">
          <ac:chgData name="Nehemie Masunda" userId="d792763bf0d3bf9d" providerId="LiveId" clId="{4A3F06CB-B617-4EE9-BA4A-6CFBAF632D20}" dt="2020-08-26T17:19:28.467" v="1286" actId="1076"/>
          <ac:picMkLst>
            <pc:docMk/>
            <pc:sldMk cId="2156030217" sldId="259"/>
            <ac:picMk id="1026" creationId="{B3C47D08-0004-403D-9AA3-FDA4510EBC5C}"/>
          </ac:picMkLst>
        </pc:picChg>
      </pc:sldChg>
      <pc:sldChg chg="modSp mod ord">
        <pc:chgData name="Nehemie Masunda" userId="d792763bf0d3bf9d" providerId="LiveId" clId="{4A3F06CB-B617-4EE9-BA4A-6CFBAF632D20}" dt="2020-08-26T16:56:30.482" v="267" actId="20577"/>
        <pc:sldMkLst>
          <pc:docMk/>
          <pc:sldMk cId="297713109" sldId="260"/>
        </pc:sldMkLst>
        <pc:spChg chg="mod">
          <ac:chgData name="Nehemie Masunda" userId="d792763bf0d3bf9d" providerId="LiveId" clId="{4A3F06CB-B617-4EE9-BA4A-6CFBAF632D20}" dt="2020-08-26T16:56:30.482" v="267" actId="20577"/>
          <ac:spMkLst>
            <pc:docMk/>
            <pc:sldMk cId="297713109" sldId="260"/>
            <ac:spMk id="2" creationId="{E93D02A6-0DDE-4286-8B3A-C14847FEE1B8}"/>
          </ac:spMkLst>
        </pc:spChg>
        <pc:spChg chg="mod">
          <ac:chgData name="Nehemie Masunda" userId="d792763bf0d3bf9d" providerId="LiveId" clId="{4A3F06CB-B617-4EE9-BA4A-6CFBAF632D20}" dt="2020-08-26T16:56:20.897" v="248"/>
          <ac:spMkLst>
            <pc:docMk/>
            <pc:sldMk cId="297713109" sldId="260"/>
            <ac:spMk id="3" creationId="{EA0494E6-B9D6-4EC2-B283-370387D97594}"/>
          </ac:spMkLst>
        </pc:spChg>
      </pc:sldChg>
      <pc:sldChg chg="modSp mod ord">
        <pc:chgData name="Nehemie Masunda" userId="d792763bf0d3bf9d" providerId="LiveId" clId="{4A3F06CB-B617-4EE9-BA4A-6CFBAF632D20}" dt="2020-08-26T17:06:22.612" v="977" actId="688"/>
        <pc:sldMkLst>
          <pc:docMk/>
          <pc:sldMk cId="54313209" sldId="261"/>
        </pc:sldMkLst>
        <pc:spChg chg="mod">
          <ac:chgData name="Nehemie Masunda" userId="d792763bf0d3bf9d" providerId="LiveId" clId="{4A3F06CB-B617-4EE9-BA4A-6CFBAF632D20}" dt="2020-08-26T17:06:22.612" v="977" actId="688"/>
          <ac:spMkLst>
            <pc:docMk/>
            <pc:sldMk cId="54313209" sldId="261"/>
            <ac:spMk id="3" creationId="{CD91E929-E26C-4BD1-A846-36540F43C6C6}"/>
          </ac:spMkLst>
        </pc:spChg>
      </pc:sldChg>
      <pc:sldChg chg="modSp mod">
        <pc:chgData name="Nehemie Masunda" userId="d792763bf0d3bf9d" providerId="LiveId" clId="{4A3F06CB-B617-4EE9-BA4A-6CFBAF632D20}" dt="2020-08-26T17:19:55.903" v="1287" actId="113"/>
        <pc:sldMkLst>
          <pc:docMk/>
          <pc:sldMk cId="290897100" sldId="262"/>
        </pc:sldMkLst>
        <pc:spChg chg="mod">
          <ac:chgData name="Nehemie Masunda" userId="d792763bf0d3bf9d" providerId="LiveId" clId="{4A3F06CB-B617-4EE9-BA4A-6CFBAF632D20}" dt="2020-08-26T17:01:58.278" v="659" actId="20577"/>
          <ac:spMkLst>
            <pc:docMk/>
            <pc:sldMk cId="290897100" sldId="262"/>
            <ac:spMk id="2" creationId="{8413738F-7918-4133-9E6E-095EAC561D1B}"/>
          </ac:spMkLst>
        </pc:spChg>
        <pc:spChg chg="mod">
          <ac:chgData name="Nehemie Masunda" userId="d792763bf0d3bf9d" providerId="LiveId" clId="{4A3F06CB-B617-4EE9-BA4A-6CFBAF632D20}" dt="2020-08-26T17:19:55.903" v="1287" actId="113"/>
          <ac:spMkLst>
            <pc:docMk/>
            <pc:sldMk cId="290897100" sldId="262"/>
            <ac:spMk id="3" creationId="{9B11569E-3A6B-4FEC-AE26-DA3E6F3F36A9}"/>
          </ac:spMkLst>
        </pc:spChg>
      </pc:sldChg>
      <pc:sldChg chg="addSp modSp mod">
        <pc:chgData name="Nehemie Masunda" userId="d792763bf0d3bf9d" providerId="LiveId" clId="{4A3F06CB-B617-4EE9-BA4A-6CFBAF632D20}" dt="2020-08-26T18:21:14.941" v="3824" actId="1076"/>
        <pc:sldMkLst>
          <pc:docMk/>
          <pc:sldMk cId="3567811896" sldId="263"/>
        </pc:sldMkLst>
        <pc:spChg chg="mod">
          <ac:chgData name="Nehemie Masunda" userId="d792763bf0d3bf9d" providerId="LiveId" clId="{4A3F06CB-B617-4EE9-BA4A-6CFBAF632D20}" dt="2020-08-26T17:48:53.949" v="2133" actId="20577"/>
          <ac:spMkLst>
            <pc:docMk/>
            <pc:sldMk cId="3567811896" sldId="263"/>
            <ac:spMk id="2" creationId="{670E1AC6-76D8-46EF-9CA3-9F6ABDCD51E2}"/>
          </ac:spMkLst>
        </pc:spChg>
        <pc:spChg chg="mod">
          <ac:chgData name="Nehemie Masunda" userId="d792763bf0d3bf9d" providerId="LiveId" clId="{4A3F06CB-B617-4EE9-BA4A-6CFBAF632D20}" dt="2020-08-26T18:21:05.494" v="3820" actId="27636"/>
          <ac:spMkLst>
            <pc:docMk/>
            <pc:sldMk cId="3567811896" sldId="263"/>
            <ac:spMk id="3" creationId="{50784087-DD75-444B-9756-4F99EB8434A5}"/>
          </ac:spMkLst>
        </pc:spChg>
        <pc:picChg chg="add mod">
          <ac:chgData name="Nehemie Masunda" userId="d792763bf0d3bf9d" providerId="LiveId" clId="{4A3F06CB-B617-4EE9-BA4A-6CFBAF632D20}" dt="2020-08-26T18:21:14.941" v="3824" actId="1076"/>
          <ac:picMkLst>
            <pc:docMk/>
            <pc:sldMk cId="3567811896" sldId="263"/>
            <ac:picMk id="2050" creationId="{82D037A6-3840-40D3-B9D5-44FC0D1A1DEC}"/>
          </ac:picMkLst>
        </pc:picChg>
      </pc:sldChg>
      <pc:sldChg chg="modSp mod ord">
        <pc:chgData name="Nehemie Masunda" userId="d792763bf0d3bf9d" providerId="LiveId" clId="{4A3F06CB-B617-4EE9-BA4A-6CFBAF632D20}" dt="2020-08-26T17:47:07.889" v="2119" actId="20577"/>
        <pc:sldMkLst>
          <pc:docMk/>
          <pc:sldMk cId="2309707014" sldId="264"/>
        </pc:sldMkLst>
        <pc:spChg chg="mod">
          <ac:chgData name="Nehemie Masunda" userId="d792763bf0d3bf9d" providerId="LiveId" clId="{4A3F06CB-B617-4EE9-BA4A-6CFBAF632D20}" dt="2020-08-26T17:47:07.889" v="2119" actId="20577"/>
          <ac:spMkLst>
            <pc:docMk/>
            <pc:sldMk cId="2309707014" sldId="264"/>
            <ac:spMk id="3" creationId="{B45E13C0-8074-4F8F-8E8B-187980A2C744}"/>
          </ac:spMkLst>
        </pc:spChg>
      </pc:sldChg>
      <pc:sldChg chg="addSp delSp modSp mod modAnim">
        <pc:chgData name="Nehemie Masunda" userId="d792763bf0d3bf9d" providerId="LiveId" clId="{4A3F06CB-B617-4EE9-BA4A-6CFBAF632D20}" dt="2020-08-26T18:07:42.146" v="3424" actId="14100"/>
        <pc:sldMkLst>
          <pc:docMk/>
          <pc:sldMk cId="1437002332" sldId="265"/>
        </pc:sldMkLst>
        <pc:spChg chg="mod">
          <ac:chgData name="Nehemie Masunda" userId="d792763bf0d3bf9d" providerId="LiveId" clId="{4A3F06CB-B617-4EE9-BA4A-6CFBAF632D20}" dt="2020-08-26T18:07:31.048" v="3420" actId="26606"/>
          <ac:spMkLst>
            <pc:docMk/>
            <pc:sldMk cId="1437002332" sldId="265"/>
            <ac:spMk id="2" creationId="{A428842D-5008-4D3E-B79F-1C1D8A84C57C}"/>
          </ac:spMkLst>
        </pc:spChg>
        <pc:spChg chg="mod">
          <ac:chgData name="Nehemie Masunda" userId="d792763bf0d3bf9d" providerId="LiveId" clId="{4A3F06CB-B617-4EE9-BA4A-6CFBAF632D20}" dt="2020-08-26T18:07:31.048" v="3420" actId="26606"/>
          <ac:spMkLst>
            <pc:docMk/>
            <pc:sldMk cId="1437002332" sldId="265"/>
            <ac:spMk id="3" creationId="{22E0BCE5-3A13-4CB8-BE52-FD11DE77A089}"/>
          </ac:spMkLst>
        </pc:spChg>
        <pc:spChg chg="del">
          <ac:chgData name="Nehemie Masunda" userId="d792763bf0d3bf9d" providerId="LiveId" clId="{4A3F06CB-B617-4EE9-BA4A-6CFBAF632D20}" dt="2020-08-26T18:07:31.048" v="3420" actId="26606"/>
          <ac:spMkLst>
            <pc:docMk/>
            <pc:sldMk cId="1437002332" sldId="265"/>
            <ac:spMk id="8" creationId="{AC17DE74-01C9-4859-B65A-85CF999E8580}"/>
          </ac:spMkLst>
        </pc:spChg>
        <pc:spChg chg="del">
          <ac:chgData name="Nehemie Masunda" userId="d792763bf0d3bf9d" providerId="LiveId" clId="{4A3F06CB-B617-4EE9-BA4A-6CFBAF632D20}" dt="2020-08-26T18:07:31.048" v="3420" actId="26606"/>
          <ac:spMkLst>
            <pc:docMk/>
            <pc:sldMk cId="1437002332" sldId="265"/>
            <ac:spMk id="10" creationId="{068C0432-0E90-4CC1-8CD3-D44A90DF07EF}"/>
          </ac:spMkLst>
        </pc:spChg>
        <pc:spChg chg="add">
          <ac:chgData name="Nehemie Masunda" userId="d792763bf0d3bf9d" providerId="LiveId" clId="{4A3F06CB-B617-4EE9-BA4A-6CFBAF632D20}" dt="2020-08-26T18:07:31.048" v="3420" actId="26606"/>
          <ac:spMkLst>
            <pc:docMk/>
            <pc:sldMk cId="1437002332" sldId="265"/>
            <ac:spMk id="15" creationId="{743AA782-23D1-4521-8CAD-47662984AA08}"/>
          </ac:spMkLst>
        </pc:spChg>
        <pc:spChg chg="add">
          <ac:chgData name="Nehemie Masunda" userId="d792763bf0d3bf9d" providerId="LiveId" clId="{4A3F06CB-B617-4EE9-BA4A-6CFBAF632D20}" dt="2020-08-26T18:07:31.048" v="3420" actId="26606"/>
          <ac:spMkLst>
            <pc:docMk/>
            <pc:sldMk cId="1437002332" sldId="265"/>
            <ac:spMk id="17" creationId="{3CE8AF5E-D374-4CF1-90CC-35CF73B81C3E}"/>
          </ac:spMkLst>
        </pc:spChg>
        <pc:picChg chg="add mod">
          <ac:chgData name="Nehemie Masunda" userId="d792763bf0d3bf9d" providerId="LiveId" clId="{4A3F06CB-B617-4EE9-BA4A-6CFBAF632D20}" dt="2020-08-26T18:07:42.146" v="3424" actId="14100"/>
          <ac:picMkLst>
            <pc:docMk/>
            <pc:sldMk cId="1437002332" sldId="265"/>
            <ac:picMk id="4" creationId="{A6B28180-94FD-4908-AB2F-2209E0D03E13}"/>
          </ac:picMkLst>
        </pc:picChg>
        <pc:inkChg chg="add">
          <ac:chgData name="Nehemie Masunda" userId="d792763bf0d3bf9d" providerId="LiveId" clId="{4A3F06CB-B617-4EE9-BA4A-6CFBAF632D20}" dt="2020-08-26T18:07:31.048" v="3420" actId="26606"/>
          <ac:inkMkLst>
            <pc:docMk/>
            <pc:sldMk cId="1437002332" sldId="265"/>
            <ac:inkMk id="19" creationId="{070477C5-0410-4E4F-97A1-F84C2465C187}"/>
          </ac:inkMkLst>
        </pc:inkChg>
      </pc:sldChg>
      <pc:sldChg chg="addSp delSp modSp mod delAnim modAnim">
        <pc:chgData name="Nehemie Masunda" userId="d792763bf0d3bf9d" providerId="LiveId" clId="{4A3F06CB-B617-4EE9-BA4A-6CFBAF632D20}" dt="2020-08-26T18:16:04.360" v="3727" actId="1076"/>
        <pc:sldMkLst>
          <pc:docMk/>
          <pc:sldMk cId="3986726682" sldId="266"/>
        </pc:sldMkLst>
        <pc:spChg chg="mod">
          <ac:chgData name="Nehemie Masunda" userId="d792763bf0d3bf9d" providerId="LiveId" clId="{4A3F06CB-B617-4EE9-BA4A-6CFBAF632D20}" dt="2020-08-26T18:15:43.582" v="3723" actId="20577"/>
          <ac:spMkLst>
            <pc:docMk/>
            <pc:sldMk cId="3986726682" sldId="266"/>
            <ac:spMk id="3" creationId="{E6038DF2-A908-430B-B9F8-D706A9F857D7}"/>
          </ac:spMkLst>
        </pc:spChg>
        <pc:picChg chg="del">
          <ac:chgData name="Nehemie Masunda" userId="d792763bf0d3bf9d" providerId="LiveId" clId="{4A3F06CB-B617-4EE9-BA4A-6CFBAF632D20}" dt="2020-08-26T18:11:48.857" v="3547" actId="478"/>
          <ac:picMkLst>
            <pc:docMk/>
            <pc:sldMk cId="3986726682" sldId="266"/>
            <ac:picMk id="4" creationId="{D521EE1F-8257-4040-ADE4-D33144E44AB2}"/>
          </ac:picMkLst>
        </pc:picChg>
        <pc:picChg chg="add mod">
          <ac:chgData name="Nehemie Masunda" userId="d792763bf0d3bf9d" providerId="LiveId" clId="{4A3F06CB-B617-4EE9-BA4A-6CFBAF632D20}" dt="2020-08-26T18:16:04.360" v="3727" actId="1076"/>
          <ac:picMkLst>
            <pc:docMk/>
            <pc:sldMk cId="3986726682" sldId="266"/>
            <ac:picMk id="5" creationId="{1FFF05D9-E97A-47A0-A0AD-3BAC7D61688C}"/>
          </ac:picMkLst>
        </pc:picChg>
      </pc:sldChg>
      <pc:sldChg chg="addSp delSp modSp add mod ord">
        <pc:chgData name="Nehemie Masunda" userId="d792763bf0d3bf9d" providerId="LiveId" clId="{4A3F06CB-B617-4EE9-BA4A-6CFBAF632D20}" dt="2020-08-26T18:22:51.150" v="3831" actId="26606"/>
        <pc:sldMkLst>
          <pc:docMk/>
          <pc:sldMk cId="1449394623" sldId="267"/>
        </pc:sldMkLst>
        <pc:spChg chg="mod">
          <ac:chgData name="Nehemie Masunda" userId="d792763bf0d3bf9d" providerId="LiveId" clId="{4A3F06CB-B617-4EE9-BA4A-6CFBAF632D20}" dt="2020-08-26T18:22:51.150" v="3831" actId="26606"/>
          <ac:spMkLst>
            <pc:docMk/>
            <pc:sldMk cId="1449394623" sldId="267"/>
            <ac:spMk id="2" creationId="{E93D02A6-0DDE-4286-8B3A-C14847FEE1B8}"/>
          </ac:spMkLst>
        </pc:spChg>
        <pc:spChg chg="add del mod ord">
          <ac:chgData name="Nehemie Masunda" userId="d792763bf0d3bf9d" providerId="LiveId" clId="{4A3F06CB-B617-4EE9-BA4A-6CFBAF632D20}" dt="2020-08-26T18:22:51.150" v="3831" actId="26606"/>
          <ac:spMkLst>
            <pc:docMk/>
            <pc:sldMk cId="1449394623" sldId="267"/>
            <ac:spMk id="3" creationId="{EA0494E6-B9D6-4EC2-B283-370387D97594}"/>
          </ac:spMkLst>
        </pc:spChg>
        <pc:spChg chg="add del">
          <ac:chgData name="Nehemie Masunda" userId="d792763bf0d3bf9d" providerId="LiveId" clId="{4A3F06CB-B617-4EE9-BA4A-6CFBAF632D20}" dt="2020-08-26T18:22:51.150" v="3831" actId="26606"/>
          <ac:spMkLst>
            <pc:docMk/>
            <pc:sldMk cId="1449394623" sldId="267"/>
            <ac:spMk id="8" creationId="{AC17DE74-01C9-4859-B65A-85CF999E8580}"/>
          </ac:spMkLst>
        </pc:spChg>
        <pc:spChg chg="add del">
          <ac:chgData name="Nehemie Masunda" userId="d792763bf0d3bf9d" providerId="LiveId" clId="{4A3F06CB-B617-4EE9-BA4A-6CFBAF632D20}" dt="2020-08-26T18:22:51.150" v="3831" actId="26606"/>
          <ac:spMkLst>
            <pc:docMk/>
            <pc:sldMk cId="1449394623" sldId="267"/>
            <ac:spMk id="10" creationId="{068C0432-0E90-4CC1-8CD3-D44A90DF07EF}"/>
          </ac:spMkLst>
        </pc:spChg>
        <pc:spChg chg="add del">
          <ac:chgData name="Nehemie Masunda" userId="d792763bf0d3bf9d" providerId="LiveId" clId="{4A3F06CB-B617-4EE9-BA4A-6CFBAF632D20}" dt="2020-08-26T18:22:39.699" v="3827" actId="26606"/>
          <ac:spMkLst>
            <pc:docMk/>
            <pc:sldMk cId="1449394623" sldId="267"/>
            <ac:spMk id="16" creationId="{247B6BBF-09F2-4A29-AE4E-3771E2924817}"/>
          </ac:spMkLst>
        </pc:spChg>
        <pc:spChg chg="add del">
          <ac:chgData name="Nehemie Masunda" userId="d792763bf0d3bf9d" providerId="LiveId" clId="{4A3F06CB-B617-4EE9-BA4A-6CFBAF632D20}" dt="2020-08-26T18:22:39.699" v="3827" actId="26606"/>
          <ac:spMkLst>
            <pc:docMk/>
            <pc:sldMk cId="1449394623" sldId="267"/>
            <ac:spMk id="18" creationId="{535742DD-1B16-4E9D-B715-0D74B4574A68}"/>
          </ac:spMkLst>
        </pc:spChg>
        <pc:spChg chg="add">
          <ac:chgData name="Nehemie Masunda" userId="d792763bf0d3bf9d" providerId="LiveId" clId="{4A3F06CB-B617-4EE9-BA4A-6CFBAF632D20}" dt="2020-08-26T18:22:51.150" v="3831" actId="26606"/>
          <ac:spMkLst>
            <pc:docMk/>
            <pc:sldMk cId="1449394623" sldId="267"/>
            <ac:spMk id="71" creationId="{A6D37EE4-EA1B-46EE-A54B-5233C63C9695}"/>
          </ac:spMkLst>
        </pc:spChg>
        <pc:spChg chg="add">
          <ac:chgData name="Nehemie Masunda" userId="d792763bf0d3bf9d" providerId="LiveId" clId="{4A3F06CB-B617-4EE9-BA4A-6CFBAF632D20}" dt="2020-08-26T18:22:51.150" v="3831" actId="26606"/>
          <ac:spMkLst>
            <pc:docMk/>
            <pc:sldMk cId="1449394623" sldId="267"/>
            <ac:spMk id="73" creationId="{3EB27620-B0B1-4232-A055-99D3476060CF}"/>
          </ac:spMkLst>
        </pc:spChg>
        <pc:graphicFrameChg chg="add del">
          <ac:chgData name="Nehemie Masunda" userId="d792763bf0d3bf9d" providerId="LiveId" clId="{4A3F06CB-B617-4EE9-BA4A-6CFBAF632D20}" dt="2020-08-26T18:22:39.699" v="3827" actId="26606"/>
          <ac:graphicFrameMkLst>
            <pc:docMk/>
            <pc:sldMk cId="1449394623" sldId="267"/>
            <ac:graphicFrameMk id="12" creationId="{2297C847-6989-4035-91C5-3CE9ADE98A18}"/>
          </ac:graphicFrameMkLst>
        </pc:graphicFrameChg>
        <pc:picChg chg="add mod">
          <ac:chgData name="Nehemie Masunda" userId="d792763bf0d3bf9d" providerId="LiveId" clId="{4A3F06CB-B617-4EE9-BA4A-6CFBAF632D20}" dt="2020-08-26T18:22:51.150" v="3831" actId="26606"/>
          <ac:picMkLst>
            <pc:docMk/>
            <pc:sldMk cId="1449394623" sldId="267"/>
            <ac:picMk id="3074" creationId="{A26FDE26-6DCF-4535-9D15-1A46B355E180}"/>
          </ac:picMkLst>
        </pc:picChg>
      </pc:sldChg>
      <pc:sldChg chg="addSp modSp add mod modAnim">
        <pc:chgData name="Nehemie Masunda" userId="d792763bf0d3bf9d" providerId="LiveId" clId="{4A3F06CB-B617-4EE9-BA4A-6CFBAF632D20}" dt="2020-08-26T17:36:57.731" v="1393" actId="20577"/>
        <pc:sldMkLst>
          <pc:docMk/>
          <pc:sldMk cId="2678430676" sldId="268"/>
        </pc:sldMkLst>
        <pc:spChg chg="mod">
          <ac:chgData name="Nehemie Masunda" userId="d792763bf0d3bf9d" providerId="LiveId" clId="{4A3F06CB-B617-4EE9-BA4A-6CFBAF632D20}" dt="2020-08-26T17:36:57.731" v="1393" actId="20577"/>
          <ac:spMkLst>
            <pc:docMk/>
            <pc:sldMk cId="2678430676" sldId="268"/>
            <ac:spMk id="2" creationId="{8413738F-7918-4133-9E6E-095EAC561D1B}"/>
          </ac:spMkLst>
        </pc:spChg>
        <pc:spChg chg="mod">
          <ac:chgData name="Nehemie Masunda" userId="d792763bf0d3bf9d" providerId="LiveId" clId="{4A3F06CB-B617-4EE9-BA4A-6CFBAF632D20}" dt="2020-08-26T17:36:38.482" v="1378" actId="27636"/>
          <ac:spMkLst>
            <pc:docMk/>
            <pc:sldMk cId="2678430676" sldId="268"/>
            <ac:spMk id="3" creationId="{9B11569E-3A6B-4FEC-AE26-DA3E6F3F36A9}"/>
          </ac:spMkLst>
        </pc:spChg>
        <pc:picChg chg="add mod">
          <ac:chgData name="Nehemie Masunda" userId="d792763bf0d3bf9d" providerId="LiveId" clId="{4A3F06CB-B617-4EE9-BA4A-6CFBAF632D20}" dt="2020-08-26T17:35:11.935" v="1372" actId="1076"/>
          <ac:picMkLst>
            <pc:docMk/>
            <pc:sldMk cId="2678430676" sldId="268"/>
            <ac:picMk id="4" creationId="{7422E700-16A2-47C2-BCF1-2AC380AF8276}"/>
          </ac:picMkLst>
        </pc:picChg>
      </pc:sldChg>
      <pc:sldChg chg="del delDesignElem">
        <pc:chgData name="Nehemie Masunda" userId="d792763bf0d3bf9d" providerId="LiveId" clId="{4A3F06CB-B617-4EE9-BA4A-6CFBAF632D20}" dt="2020-08-26T17:58:10.944" v="2747" actId="47"/>
        <pc:sldMkLst>
          <pc:docMk/>
          <pc:sldMk cId="912040618" sldId="269"/>
        </pc:sldMkLst>
      </pc:sldChg>
      <pc:sldChg chg="modSp mod">
        <pc:chgData name="Nehemie Masunda" userId="d792763bf0d3bf9d" providerId="LiveId" clId="{4A3F06CB-B617-4EE9-BA4A-6CFBAF632D20}" dt="2020-08-26T18:02:33.601" v="3249" actId="20577"/>
        <pc:sldMkLst>
          <pc:docMk/>
          <pc:sldMk cId="1296986978" sldId="269"/>
        </pc:sldMkLst>
        <pc:spChg chg="mod">
          <ac:chgData name="Nehemie Masunda" userId="d792763bf0d3bf9d" providerId="LiveId" clId="{4A3F06CB-B617-4EE9-BA4A-6CFBAF632D20}" dt="2020-08-26T18:02:33.601" v="3249" actId="20577"/>
          <ac:spMkLst>
            <pc:docMk/>
            <pc:sldMk cId="1296986978" sldId="269"/>
            <ac:spMk id="3" creationId="{B45E13C0-8074-4F8F-8E8B-187980A2C744}"/>
          </ac:spMkLst>
        </pc:spChg>
      </pc:sldChg>
      <pc:sldChg chg="delSp add del setBg delDesignElem">
        <pc:chgData name="Nehemie Masunda" userId="d792763bf0d3bf9d" providerId="LiveId" clId="{4A3F06CB-B617-4EE9-BA4A-6CFBAF632D20}" dt="2020-08-26T17:58:00.928" v="2745" actId="47"/>
        <pc:sldMkLst>
          <pc:docMk/>
          <pc:sldMk cId="2572768303" sldId="269"/>
        </pc:sldMkLst>
        <pc:spChg chg="del">
          <ac:chgData name="Nehemie Masunda" userId="d792763bf0d3bf9d" providerId="LiveId" clId="{4A3F06CB-B617-4EE9-BA4A-6CFBAF632D20}" dt="2020-08-26T17:57:56.979" v="2744"/>
          <ac:spMkLst>
            <pc:docMk/>
            <pc:sldMk cId="2572768303" sldId="269"/>
            <ac:spMk id="8" creationId="{3946F6A7-0B48-49A7-8E23-3C1F0993999F}"/>
          </ac:spMkLst>
        </pc:spChg>
        <pc:spChg chg="del">
          <ac:chgData name="Nehemie Masunda" userId="d792763bf0d3bf9d" providerId="LiveId" clId="{4A3F06CB-B617-4EE9-BA4A-6CFBAF632D20}" dt="2020-08-26T17:57:56.979" v="2744"/>
          <ac:spMkLst>
            <pc:docMk/>
            <pc:sldMk cId="2572768303" sldId="269"/>
            <ac:spMk id="10" creationId="{F53AD421-C5C8-4C52-9DD0-6A594F21A5DB}"/>
          </ac:spMkLst>
        </pc:spChg>
        <pc:spChg chg="del">
          <ac:chgData name="Nehemie Masunda" userId="d792763bf0d3bf9d" providerId="LiveId" clId="{4A3F06CB-B617-4EE9-BA4A-6CFBAF632D20}" dt="2020-08-26T17:57:56.979" v="2744"/>
          <ac:spMkLst>
            <pc:docMk/>
            <pc:sldMk cId="2572768303" sldId="269"/>
            <ac:spMk id="12" creationId="{6D7E5B0F-5185-440A-8222-321C1D118AB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158D080-61E9-467F-A80D-6B72D61FE7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15A1155-A92F-408F-B1B0-336D0854AE42}">
      <dgm:prSet/>
      <dgm:spPr/>
      <dgm:t>
        <a:bodyPr/>
        <a:lstStyle/>
        <a:p>
          <a:r>
            <a:rPr lang="en-GB" b="1" dirty="0"/>
            <a:t>Wakanda is a small, imaginary African country. Your task is to create your own imaginary country to rule.</a:t>
          </a:r>
          <a:endParaRPr lang="en-US" dirty="0"/>
        </a:p>
      </dgm:t>
    </dgm:pt>
    <dgm:pt modelId="{8F51A758-C3E1-452F-BF7D-2CF855274C56}" type="parTrans" cxnId="{FE36D102-9E13-4ACC-8C43-8A7CE1D9D85F}">
      <dgm:prSet/>
      <dgm:spPr/>
      <dgm:t>
        <a:bodyPr/>
        <a:lstStyle/>
        <a:p>
          <a:endParaRPr lang="en-US"/>
        </a:p>
      </dgm:t>
    </dgm:pt>
    <dgm:pt modelId="{393A5B27-2B58-430A-8129-DC7EF63C18EC}" type="sibTrans" cxnId="{FE36D102-9E13-4ACC-8C43-8A7CE1D9D85F}">
      <dgm:prSet/>
      <dgm:spPr/>
      <dgm:t>
        <a:bodyPr/>
        <a:lstStyle/>
        <a:p>
          <a:endParaRPr lang="en-US"/>
        </a:p>
      </dgm:t>
    </dgm:pt>
    <dgm:pt modelId="{E8592FE8-7135-41BB-A0EF-374FB1B56F0D}">
      <dgm:prSet/>
      <dgm:spPr/>
      <dgm:t>
        <a:bodyPr/>
        <a:lstStyle/>
        <a:p>
          <a:r>
            <a:rPr lang="en-GB" b="1" dirty="0"/>
            <a:t>You can come up with the location of the country in the world, what sort of geography it has (Is it an island nation? Is it mountainous? Covered with deserts? Forests? Snowbound?) and what it is most famous for.</a:t>
          </a:r>
          <a:endParaRPr lang="en-US" dirty="0"/>
        </a:p>
      </dgm:t>
    </dgm:pt>
    <dgm:pt modelId="{41D36BA5-6168-4D26-88DC-421506057E72}" type="parTrans" cxnId="{45E53E69-C813-4ED7-B3BB-A1C18F2D7411}">
      <dgm:prSet/>
      <dgm:spPr/>
      <dgm:t>
        <a:bodyPr/>
        <a:lstStyle/>
        <a:p>
          <a:endParaRPr lang="en-US"/>
        </a:p>
      </dgm:t>
    </dgm:pt>
    <dgm:pt modelId="{392A79E7-8DC0-40F9-A161-274C974CD349}" type="sibTrans" cxnId="{45E53E69-C813-4ED7-B3BB-A1C18F2D7411}">
      <dgm:prSet/>
      <dgm:spPr/>
      <dgm:t>
        <a:bodyPr/>
        <a:lstStyle/>
        <a:p>
          <a:endParaRPr lang="en-US"/>
        </a:p>
      </dgm:t>
    </dgm:pt>
    <dgm:pt modelId="{6B9A65A1-9FFA-4B81-9365-72A31CE2A2A2}">
      <dgm:prSet/>
      <dgm:spPr/>
      <dgm:t>
        <a:bodyPr/>
        <a:lstStyle/>
        <a:p>
          <a:r>
            <a:rPr lang="en-GB" b="1" dirty="0"/>
            <a:t>You could include things such as creating a national flag, what the main export is, what the national food is, etc. Imagination is the limit! Feel free to send in your ideas to </a:t>
          </a:r>
          <a:r>
            <a:rPr lang="en-GB" b="1" i="1" dirty="0"/>
            <a:t>youthteam@westcroydon.com</a:t>
          </a:r>
          <a:endParaRPr lang="en-US" dirty="0"/>
        </a:p>
      </dgm:t>
    </dgm:pt>
    <dgm:pt modelId="{ECB12649-7CF8-4303-A150-DBEC9C3CE8F2}" type="parTrans" cxnId="{44EB85C5-8EA8-423E-B03C-878B834FC9BE}">
      <dgm:prSet/>
      <dgm:spPr/>
      <dgm:t>
        <a:bodyPr/>
        <a:lstStyle/>
        <a:p>
          <a:endParaRPr lang="en-US"/>
        </a:p>
      </dgm:t>
    </dgm:pt>
    <dgm:pt modelId="{9136E183-F7B2-49CA-AB78-1DFCA2347518}" type="sibTrans" cxnId="{44EB85C5-8EA8-423E-B03C-878B834FC9BE}">
      <dgm:prSet/>
      <dgm:spPr/>
      <dgm:t>
        <a:bodyPr/>
        <a:lstStyle/>
        <a:p>
          <a:endParaRPr lang="en-US"/>
        </a:p>
      </dgm:t>
    </dgm:pt>
    <dgm:pt modelId="{B6FAE80B-DB4E-4602-A3E1-B7CAEDF4E829}" type="pres">
      <dgm:prSet presAssocID="{F158D080-61E9-467F-A80D-6B72D61FE720}" presName="root" presStyleCnt="0">
        <dgm:presLayoutVars>
          <dgm:dir/>
          <dgm:resizeHandles val="exact"/>
        </dgm:presLayoutVars>
      </dgm:prSet>
      <dgm:spPr/>
    </dgm:pt>
    <dgm:pt modelId="{DF6CC42C-3619-4102-B043-974A694B3F77}" type="pres">
      <dgm:prSet presAssocID="{E15A1155-A92F-408F-B1B0-336D0854AE42}" presName="compNode" presStyleCnt="0"/>
      <dgm:spPr/>
    </dgm:pt>
    <dgm:pt modelId="{9904B53C-9D82-40F6-A673-2F316B03962A}" type="pres">
      <dgm:prSet presAssocID="{E15A1155-A92F-408F-B1B0-336D0854AE42}" presName="bgRect" presStyleLbl="bgShp" presStyleIdx="0" presStyleCnt="3"/>
      <dgm:spPr/>
    </dgm:pt>
    <dgm:pt modelId="{7C675DE9-2A69-4829-B1B7-73DA66BF6532}" type="pres">
      <dgm:prSet presAssocID="{E15A1155-A92F-408F-B1B0-336D0854AE4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frica"/>
        </a:ext>
      </dgm:extLst>
    </dgm:pt>
    <dgm:pt modelId="{8E6566A6-FDAC-4642-A45B-AE1AEC658AF9}" type="pres">
      <dgm:prSet presAssocID="{E15A1155-A92F-408F-B1B0-336D0854AE42}" presName="spaceRect" presStyleCnt="0"/>
      <dgm:spPr/>
    </dgm:pt>
    <dgm:pt modelId="{BFA59CE3-9BA6-43CC-AC9B-5548CA01324A}" type="pres">
      <dgm:prSet presAssocID="{E15A1155-A92F-408F-B1B0-336D0854AE42}" presName="parTx" presStyleLbl="revTx" presStyleIdx="0" presStyleCnt="3">
        <dgm:presLayoutVars>
          <dgm:chMax val="0"/>
          <dgm:chPref val="0"/>
        </dgm:presLayoutVars>
      </dgm:prSet>
      <dgm:spPr/>
    </dgm:pt>
    <dgm:pt modelId="{8938ED15-73D4-41EC-9275-2D83FF1C9089}" type="pres">
      <dgm:prSet presAssocID="{393A5B27-2B58-430A-8129-DC7EF63C18EC}" presName="sibTrans" presStyleCnt="0"/>
      <dgm:spPr/>
    </dgm:pt>
    <dgm:pt modelId="{B76A9687-F41A-4CBE-91E5-5808FDCBE21C}" type="pres">
      <dgm:prSet presAssocID="{E8592FE8-7135-41BB-A0EF-374FB1B56F0D}" presName="compNode" presStyleCnt="0"/>
      <dgm:spPr/>
    </dgm:pt>
    <dgm:pt modelId="{668E126F-33CF-46C1-AB96-A2FE5D51E195}" type="pres">
      <dgm:prSet presAssocID="{E8592FE8-7135-41BB-A0EF-374FB1B56F0D}" presName="bgRect" presStyleLbl="bgShp" presStyleIdx="1" presStyleCnt="3"/>
      <dgm:spPr/>
    </dgm:pt>
    <dgm:pt modelId="{5CE60473-DD9C-4493-8E54-B5FFE2B672AB}" type="pres">
      <dgm:prSet presAssocID="{E8592FE8-7135-41BB-A0EF-374FB1B56F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lette"/>
        </a:ext>
      </dgm:extLst>
    </dgm:pt>
    <dgm:pt modelId="{0C89C310-BE2E-4442-BE66-07E5B33956E7}" type="pres">
      <dgm:prSet presAssocID="{E8592FE8-7135-41BB-A0EF-374FB1B56F0D}" presName="spaceRect" presStyleCnt="0"/>
      <dgm:spPr/>
    </dgm:pt>
    <dgm:pt modelId="{56194604-45D3-4E32-B1A7-538B719798D6}" type="pres">
      <dgm:prSet presAssocID="{E8592FE8-7135-41BB-A0EF-374FB1B56F0D}" presName="parTx" presStyleLbl="revTx" presStyleIdx="1" presStyleCnt="3">
        <dgm:presLayoutVars>
          <dgm:chMax val="0"/>
          <dgm:chPref val="0"/>
        </dgm:presLayoutVars>
      </dgm:prSet>
      <dgm:spPr/>
    </dgm:pt>
    <dgm:pt modelId="{B835DCF8-1B81-470A-9EEB-2A4503ED4372}" type="pres">
      <dgm:prSet presAssocID="{392A79E7-8DC0-40F9-A161-274C974CD349}" presName="sibTrans" presStyleCnt="0"/>
      <dgm:spPr/>
    </dgm:pt>
    <dgm:pt modelId="{F5054A3D-92DF-4D9B-97A7-38786813DA4B}" type="pres">
      <dgm:prSet presAssocID="{6B9A65A1-9FFA-4B81-9365-72A31CE2A2A2}" presName="compNode" presStyleCnt="0"/>
      <dgm:spPr/>
    </dgm:pt>
    <dgm:pt modelId="{E21FBD9B-A6FF-4C08-B734-DB5A3188A447}" type="pres">
      <dgm:prSet presAssocID="{6B9A65A1-9FFA-4B81-9365-72A31CE2A2A2}" presName="bgRect" presStyleLbl="bgShp" presStyleIdx="2" presStyleCnt="3"/>
      <dgm:spPr/>
    </dgm:pt>
    <dgm:pt modelId="{9746C2B4-59AE-40E9-AEC1-5B2266C1E555}" type="pres">
      <dgm:prSet presAssocID="{6B9A65A1-9FFA-4B81-9365-72A31CE2A2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titles"/>
        </a:ext>
      </dgm:extLst>
    </dgm:pt>
    <dgm:pt modelId="{12B0E537-2EF5-4639-A989-9E507548CB5E}" type="pres">
      <dgm:prSet presAssocID="{6B9A65A1-9FFA-4B81-9365-72A31CE2A2A2}" presName="spaceRect" presStyleCnt="0"/>
      <dgm:spPr/>
    </dgm:pt>
    <dgm:pt modelId="{E9248F9C-AB60-4697-9D86-CEB2A10EC30E}" type="pres">
      <dgm:prSet presAssocID="{6B9A65A1-9FFA-4B81-9365-72A31CE2A2A2}" presName="parTx" presStyleLbl="revTx" presStyleIdx="2" presStyleCnt="3">
        <dgm:presLayoutVars>
          <dgm:chMax val="0"/>
          <dgm:chPref val="0"/>
        </dgm:presLayoutVars>
      </dgm:prSet>
      <dgm:spPr/>
    </dgm:pt>
  </dgm:ptLst>
  <dgm:cxnLst>
    <dgm:cxn modelId="{FE36D102-9E13-4ACC-8C43-8A7CE1D9D85F}" srcId="{F158D080-61E9-467F-A80D-6B72D61FE720}" destId="{E15A1155-A92F-408F-B1B0-336D0854AE42}" srcOrd="0" destOrd="0" parTransId="{8F51A758-C3E1-452F-BF7D-2CF855274C56}" sibTransId="{393A5B27-2B58-430A-8129-DC7EF63C18EC}"/>
    <dgm:cxn modelId="{71E60D3B-86B8-434C-AAEB-798E173F6EF3}" type="presOf" srcId="{6B9A65A1-9FFA-4B81-9365-72A31CE2A2A2}" destId="{E9248F9C-AB60-4697-9D86-CEB2A10EC30E}" srcOrd="0" destOrd="0" presId="urn:microsoft.com/office/officeart/2018/2/layout/IconVerticalSolidList"/>
    <dgm:cxn modelId="{45E53E69-C813-4ED7-B3BB-A1C18F2D7411}" srcId="{F158D080-61E9-467F-A80D-6B72D61FE720}" destId="{E8592FE8-7135-41BB-A0EF-374FB1B56F0D}" srcOrd="1" destOrd="0" parTransId="{41D36BA5-6168-4D26-88DC-421506057E72}" sibTransId="{392A79E7-8DC0-40F9-A161-274C974CD349}"/>
    <dgm:cxn modelId="{96C7E24B-C336-4F65-B434-2E5FADD6981B}" type="presOf" srcId="{F158D080-61E9-467F-A80D-6B72D61FE720}" destId="{B6FAE80B-DB4E-4602-A3E1-B7CAEDF4E829}" srcOrd="0" destOrd="0" presId="urn:microsoft.com/office/officeart/2018/2/layout/IconVerticalSolidList"/>
    <dgm:cxn modelId="{804A98A7-E0DE-436D-8D66-2971CDBF91B0}" type="presOf" srcId="{E8592FE8-7135-41BB-A0EF-374FB1B56F0D}" destId="{56194604-45D3-4E32-B1A7-538B719798D6}" srcOrd="0" destOrd="0" presId="urn:microsoft.com/office/officeart/2018/2/layout/IconVerticalSolidList"/>
    <dgm:cxn modelId="{44EB85C5-8EA8-423E-B03C-878B834FC9BE}" srcId="{F158D080-61E9-467F-A80D-6B72D61FE720}" destId="{6B9A65A1-9FFA-4B81-9365-72A31CE2A2A2}" srcOrd="2" destOrd="0" parTransId="{ECB12649-7CF8-4303-A150-DBEC9C3CE8F2}" sibTransId="{9136E183-F7B2-49CA-AB78-1DFCA2347518}"/>
    <dgm:cxn modelId="{D62EA9E5-F002-46D2-ADAE-6317DFF6D835}" type="presOf" srcId="{E15A1155-A92F-408F-B1B0-336D0854AE42}" destId="{BFA59CE3-9BA6-43CC-AC9B-5548CA01324A}" srcOrd="0" destOrd="0" presId="urn:microsoft.com/office/officeart/2018/2/layout/IconVerticalSolidList"/>
    <dgm:cxn modelId="{8401F220-DDA3-4791-A095-835F483173FF}" type="presParOf" srcId="{B6FAE80B-DB4E-4602-A3E1-B7CAEDF4E829}" destId="{DF6CC42C-3619-4102-B043-974A694B3F77}" srcOrd="0" destOrd="0" presId="urn:microsoft.com/office/officeart/2018/2/layout/IconVerticalSolidList"/>
    <dgm:cxn modelId="{2986EF36-3D1F-4F42-9B43-2FDC1F4B33EF}" type="presParOf" srcId="{DF6CC42C-3619-4102-B043-974A694B3F77}" destId="{9904B53C-9D82-40F6-A673-2F316B03962A}" srcOrd="0" destOrd="0" presId="urn:microsoft.com/office/officeart/2018/2/layout/IconVerticalSolidList"/>
    <dgm:cxn modelId="{5AD7431E-7EDD-4326-9807-9DCE3167BBD3}" type="presParOf" srcId="{DF6CC42C-3619-4102-B043-974A694B3F77}" destId="{7C675DE9-2A69-4829-B1B7-73DA66BF6532}" srcOrd="1" destOrd="0" presId="urn:microsoft.com/office/officeart/2018/2/layout/IconVerticalSolidList"/>
    <dgm:cxn modelId="{587907AB-5C55-425B-98A1-E6871BEB6701}" type="presParOf" srcId="{DF6CC42C-3619-4102-B043-974A694B3F77}" destId="{8E6566A6-FDAC-4642-A45B-AE1AEC658AF9}" srcOrd="2" destOrd="0" presId="urn:microsoft.com/office/officeart/2018/2/layout/IconVerticalSolidList"/>
    <dgm:cxn modelId="{39495552-C392-49F0-9614-DDC9464F968F}" type="presParOf" srcId="{DF6CC42C-3619-4102-B043-974A694B3F77}" destId="{BFA59CE3-9BA6-43CC-AC9B-5548CA01324A}" srcOrd="3" destOrd="0" presId="urn:microsoft.com/office/officeart/2018/2/layout/IconVerticalSolidList"/>
    <dgm:cxn modelId="{40DDC71B-B99D-4D5C-A643-33667DBC1793}" type="presParOf" srcId="{B6FAE80B-DB4E-4602-A3E1-B7CAEDF4E829}" destId="{8938ED15-73D4-41EC-9275-2D83FF1C9089}" srcOrd="1" destOrd="0" presId="urn:microsoft.com/office/officeart/2018/2/layout/IconVerticalSolidList"/>
    <dgm:cxn modelId="{2864E381-13C7-4F59-91E1-704D6F9D0890}" type="presParOf" srcId="{B6FAE80B-DB4E-4602-A3E1-B7CAEDF4E829}" destId="{B76A9687-F41A-4CBE-91E5-5808FDCBE21C}" srcOrd="2" destOrd="0" presId="urn:microsoft.com/office/officeart/2018/2/layout/IconVerticalSolidList"/>
    <dgm:cxn modelId="{EA1E0E6C-D669-4C26-88D5-2752EF2E9FE2}" type="presParOf" srcId="{B76A9687-F41A-4CBE-91E5-5808FDCBE21C}" destId="{668E126F-33CF-46C1-AB96-A2FE5D51E195}" srcOrd="0" destOrd="0" presId="urn:microsoft.com/office/officeart/2018/2/layout/IconVerticalSolidList"/>
    <dgm:cxn modelId="{6072CEAC-5067-42FB-91E5-BD2C6F2D6FD3}" type="presParOf" srcId="{B76A9687-F41A-4CBE-91E5-5808FDCBE21C}" destId="{5CE60473-DD9C-4493-8E54-B5FFE2B672AB}" srcOrd="1" destOrd="0" presId="urn:microsoft.com/office/officeart/2018/2/layout/IconVerticalSolidList"/>
    <dgm:cxn modelId="{5DF42CD0-F093-4224-8697-E77A326C7E6F}" type="presParOf" srcId="{B76A9687-F41A-4CBE-91E5-5808FDCBE21C}" destId="{0C89C310-BE2E-4442-BE66-07E5B33956E7}" srcOrd="2" destOrd="0" presId="urn:microsoft.com/office/officeart/2018/2/layout/IconVerticalSolidList"/>
    <dgm:cxn modelId="{27DB8C9E-F59D-4DC8-BFE0-89F6D1459D27}" type="presParOf" srcId="{B76A9687-F41A-4CBE-91E5-5808FDCBE21C}" destId="{56194604-45D3-4E32-B1A7-538B719798D6}" srcOrd="3" destOrd="0" presId="urn:microsoft.com/office/officeart/2018/2/layout/IconVerticalSolidList"/>
    <dgm:cxn modelId="{3484E81E-1043-4FCC-A910-AB1B1A506794}" type="presParOf" srcId="{B6FAE80B-DB4E-4602-A3E1-B7CAEDF4E829}" destId="{B835DCF8-1B81-470A-9EEB-2A4503ED4372}" srcOrd="3" destOrd="0" presId="urn:microsoft.com/office/officeart/2018/2/layout/IconVerticalSolidList"/>
    <dgm:cxn modelId="{C0FDBACE-8577-4B75-816F-14E4122D80CD}" type="presParOf" srcId="{B6FAE80B-DB4E-4602-A3E1-B7CAEDF4E829}" destId="{F5054A3D-92DF-4D9B-97A7-38786813DA4B}" srcOrd="4" destOrd="0" presId="urn:microsoft.com/office/officeart/2018/2/layout/IconVerticalSolidList"/>
    <dgm:cxn modelId="{65E4DFC5-9F60-4A40-A742-AEAB56E074A2}" type="presParOf" srcId="{F5054A3D-92DF-4D9B-97A7-38786813DA4B}" destId="{E21FBD9B-A6FF-4C08-B734-DB5A3188A447}" srcOrd="0" destOrd="0" presId="urn:microsoft.com/office/officeart/2018/2/layout/IconVerticalSolidList"/>
    <dgm:cxn modelId="{F52EA5A5-7883-4E22-B9F1-B69F676D8823}" type="presParOf" srcId="{F5054A3D-92DF-4D9B-97A7-38786813DA4B}" destId="{9746C2B4-59AE-40E9-AEC1-5B2266C1E555}" srcOrd="1" destOrd="0" presId="urn:microsoft.com/office/officeart/2018/2/layout/IconVerticalSolidList"/>
    <dgm:cxn modelId="{A0492460-24D5-4979-9F31-69246468A702}" type="presParOf" srcId="{F5054A3D-92DF-4D9B-97A7-38786813DA4B}" destId="{12B0E537-2EF5-4639-A989-9E507548CB5E}" srcOrd="2" destOrd="0" presId="urn:microsoft.com/office/officeart/2018/2/layout/IconVerticalSolidList"/>
    <dgm:cxn modelId="{9F9950CD-5DCC-4EA6-A8C8-375ABB038EE2}" type="presParOf" srcId="{F5054A3D-92DF-4D9B-97A7-38786813DA4B}" destId="{E9248F9C-AB60-4697-9D86-CEB2A10EC3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B53C-9D82-40F6-A673-2F316B03962A}">
      <dsp:nvSpPr>
        <dsp:cNvPr id="0" name=""/>
        <dsp:cNvSpPr/>
      </dsp:nvSpPr>
      <dsp:spPr>
        <a:xfrm>
          <a:off x="0" y="519"/>
          <a:ext cx="10515600" cy="121482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75DE9-2A69-4829-B1B7-73DA66BF6532}">
      <dsp:nvSpPr>
        <dsp:cNvPr id="0" name=""/>
        <dsp:cNvSpPr/>
      </dsp:nvSpPr>
      <dsp:spPr>
        <a:xfrm>
          <a:off x="367483" y="273853"/>
          <a:ext cx="668151" cy="66815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A59CE3-9BA6-43CC-AC9B-5548CA01324A}">
      <dsp:nvSpPr>
        <dsp:cNvPr id="0" name=""/>
        <dsp:cNvSpPr/>
      </dsp:nvSpPr>
      <dsp:spPr>
        <a:xfrm>
          <a:off x="1403118" y="519"/>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1111250">
            <a:lnSpc>
              <a:spcPct val="90000"/>
            </a:lnSpc>
            <a:spcBef>
              <a:spcPct val="0"/>
            </a:spcBef>
            <a:spcAft>
              <a:spcPct val="35000"/>
            </a:spcAft>
            <a:buNone/>
          </a:pPr>
          <a:r>
            <a:rPr lang="en-GB" sz="2500" b="1" kern="1200" dirty="0"/>
            <a:t>Wakanda is a small, imaginary African country. Your task is to create your own imaginary country to rule.</a:t>
          </a:r>
          <a:endParaRPr lang="en-US" sz="2500" kern="1200" dirty="0"/>
        </a:p>
      </dsp:txBody>
      <dsp:txXfrm>
        <a:off x="1403118" y="519"/>
        <a:ext cx="9112481" cy="1214821"/>
      </dsp:txXfrm>
    </dsp:sp>
    <dsp:sp modelId="{668E126F-33CF-46C1-AB96-A2FE5D51E195}">
      <dsp:nvSpPr>
        <dsp:cNvPr id="0" name=""/>
        <dsp:cNvSpPr/>
      </dsp:nvSpPr>
      <dsp:spPr>
        <a:xfrm>
          <a:off x="0" y="1519045"/>
          <a:ext cx="10515600" cy="121482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60473-DD9C-4493-8E54-B5FFE2B672AB}">
      <dsp:nvSpPr>
        <dsp:cNvPr id="0" name=""/>
        <dsp:cNvSpPr/>
      </dsp:nvSpPr>
      <dsp:spPr>
        <a:xfrm>
          <a:off x="367483" y="1792380"/>
          <a:ext cx="668151" cy="6681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194604-45D3-4E32-B1A7-538B719798D6}">
      <dsp:nvSpPr>
        <dsp:cNvPr id="0" name=""/>
        <dsp:cNvSpPr/>
      </dsp:nvSpPr>
      <dsp:spPr>
        <a:xfrm>
          <a:off x="1403118" y="1519045"/>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1111250">
            <a:lnSpc>
              <a:spcPct val="90000"/>
            </a:lnSpc>
            <a:spcBef>
              <a:spcPct val="0"/>
            </a:spcBef>
            <a:spcAft>
              <a:spcPct val="35000"/>
            </a:spcAft>
            <a:buNone/>
          </a:pPr>
          <a:r>
            <a:rPr lang="en-GB" sz="2500" b="1" kern="1200" dirty="0"/>
            <a:t>You can come up with the location of the country in the world, what sort of geography it has (Is it an island nation? Is it mountainous? Covered with deserts? Forests? Snowbound?) and what it is most famous for.</a:t>
          </a:r>
          <a:endParaRPr lang="en-US" sz="2500" kern="1200" dirty="0"/>
        </a:p>
      </dsp:txBody>
      <dsp:txXfrm>
        <a:off x="1403118" y="1519045"/>
        <a:ext cx="9112481" cy="1214821"/>
      </dsp:txXfrm>
    </dsp:sp>
    <dsp:sp modelId="{E21FBD9B-A6FF-4C08-B734-DB5A3188A447}">
      <dsp:nvSpPr>
        <dsp:cNvPr id="0" name=""/>
        <dsp:cNvSpPr/>
      </dsp:nvSpPr>
      <dsp:spPr>
        <a:xfrm>
          <a:off x="0" y="3037571"/>
          <a:ext cx="10515600" cy="121482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6C2B4-59AE-40E9-AEC1-5B2266C1E555}">
      <dsp:nvSpPr>
        <dsp:cNvPr id="0" name=""/>
        <dsp:cNvSpPr/>
      </dsp:nvSpPr>
      <dsp:spPr>
        <a:xfrm>
          <a:off x="367483" y="3310906"/>
          <a:ext cx="668151" cy="6681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248F9C-AB60-4697-9D86-CEB2A10EC30E}">
      <dsp:nvSpPr>
        <dsp:cNvPr id="0" name=""/>
        <dsp:cNvSpPr/>
      </dsp:nvSpPr>
      <dsp:spPr>
        <a:xfrm>
          <a:off x="1403118" y="3037571"/>
          <a:ext cx="9112481" cy="1214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69" tIns="128569" rIns="128569" bIns="128569" numCol="1" spcCol="1270" anchor="ctr" anchorCtr="0">
          <a:noAutofit/>
        </a:bodyPr>
        <a:lstStyle/>
        <a:p>
          <a:pPr marL="0" lvl="0" indent="0" algn="l" defTabSz="1111250">
            <a:lnSpc>
              <a:spcPct val="90000"/>
            </a:lnSpc>
            <a:spcBef>
              <a:spcPct val="0"/>
            </a:spcBef>
            <a:spcAft>
              <a:spcPct val="35000"/>
            </a:spcAft>
            <a:buNone/>
          </a:pPr>
          <a:r>
            <a:rPr lang="en-GB" sz="2500" b="1" kern="1200" dirty="0"/>
            <a:t>You could include things such as creating a national flag, what the main export is, what the national food is, etc. Imagination is the limit! Feel free to send in your ideas to </a:t>
          </a:r>
          <a:r>
            <a:rPr lang="en-GB" sz="2500" b="1" i="1" kern="1200" dirty="0"/>
            <a:t>youthteam@westcroydon.com</a:t>
          </a:r>
          <a:endParaRPr lang="en-US" sz="2500" kern="1200" dirty="0"/>
        </a:p>
      </dsp:txBody>
      <dsp:txXfrm>
        <a:off x="1403118" y="3037571"/>
        <a:ext cx="9112481" cy="12148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26T18:07:15.5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1137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9984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470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098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9737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465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65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282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10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72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8/26/2020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66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8/26/2020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172237125"/>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slideLayout" Target="../slideLayouts/slideLayout2.xml"/><Relationship Id="rId1" Type="http://schemas.openxmlformats.org/officeDocument/2006/relationships/video" Target="https://www.youtube.com/embed/l1k-u46tyqY?feature=oembed" TargetMode="External"/><Relationship Id="rId5" Type="http://schemas.openxmlformats.org/officeDocument/2006/relationships/image" Target="../media/image13.jpeg"/><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BSOCinBux-8?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lack_Panther_(film)#Plot" TargetMode="External"/><Relationship Id="rId2" Type="http://schemas.openxmlformats.org/officeDocument/2006/relationships/hyperlink" Target="https://www.youtube.com/watch?v=xjDjIWPwcP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vJg6wrgkXI" TargetMode="External"/><Relationship Id="rId2" Type="http://schemas.openxmlformats.org/officeDocument/2006/relationships/slideLayout" Target="../slideLayouts/slideLayout2.xml"/><Relationship Id="rId1" Type="http://schemas.openxmlformats.org/officeDocument/2006/relationships/video" Target="https://www.youtube.com/embed/dvJg6wrgkXI?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A914A7-A367-40BA-ACDC-3428E87A5F88}"/>
              </a:ext>
            </a:extLst>
          </p:cNvPr>
          <p:cNvPicPr>
            <a:picLocks noChangeAspect="1"/>
          </p:cNvPicPr>
          <p:nvPr/>
        </p:nvPicPr>
        <p:blipFill rotWithShape="1">
          <a:blip r:embed="rId2">
            <a:alphaModFix/>
          </a:blip>
          <a:srcRect t="14150" r="-1" b="1558"/>
          <a:stretch/>
        </p:blipFill>
        <p:spPr>
          <a:xfrm>
            <a:off x="3070" y="0"/>
            <a:ext cx="12188930" cy="6857990"/>
          </a:xfrm>
          <a:prstGeom prst="rect">
            <a:avLst/>
          </a:prstGeom>
        </p:spPr>
      </p:pic>
      <p:sp>
        <p:nvSpPr>
          <p:cNvPr id="20" name="Rectangle 19">
            <a:extLst>
              <a:ext uri="{FF2B5EF4-FFF2-40B4-BE49-F238E27FC236}">
                <a16:creationId xmlns:a16="http://schemas.microsoft.com/office/drawing/2014/main" id="{8F51725E-A483-43B2-A6F2-C44F502FE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3063240"/>
          </a:xfrm>
        </p:spPr>
        <p:txBody>
          <a:bodyPr>
            <a:normAutofit/>
          </a:bodyPr>
          <a:lstStyle/>
          <a:p>
            <a:pPr algn="ctr"/>
            <a:r>
              <a:rPr lang="en-GB" sz="10000" dirty="0">
                <a:solidFill>
                  <a:schemeClr val="bg1"/>
                </a:solidFill>
              </a:rPr>
              <a:t>Into the Movies </a:t>
            </a:r>
          </a:p>
        </p:txBody>
      </p:sp>
      <p:sp>
        <p:nvSpPr>
          <p:cNvPr id="3" name="Subtitle 2"/>
          <p:cNvSpPr>
            <a:spLocks noGrp="1"/>
          </p:cNvSpPr>
          <p:nvPr>
            <p:ph type="subTitle" idx="1"/>
          </p:nvPr>
        </p:nvSpPr>
        <p:spPr>
          <a:xfrm>
            <a:off x="3974206" y="4588691"/>
            <a:ext cx="4543426" cy="886968"/>
          </a:xfrm>
          <a:solidFill>
            <a:schemeClr val="accent2">
              <a:lumMod val="40000"/>
              <a:lumOff val="60000"/>
            </a:schemeClr>
          </a:solidFill>
        </p:spPr>
        <p:txBody>
          <a:bodyPr>
            <a:normAutofit/>
          </a:bodyPr>
          <a:lstStyle/>
          <a:p>
            <a:pPr algn="ctr"/>
            <a:r>
              <a:rPr lang="en-GB" sz="4000" b="1" dirty="0">
                <a:solidFill>
                  <a:schemeClr val="bg1"/>
                </a:solidFill>
              </a:rPr>
              <a:t>Black Panther </a:t>
            </a:r>
          </a:p>
        </p:txBody>
      </p:sp>
      <p:sp>
        <p:nvSpPr>
          <p:cNvPr id="22"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F7DB5"/>
          </a:solidFill>
          <a:ln w="25400">
            <a:solidFill>
              <a:srgbClr val="DF7DB5"/>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483CF-5F18-4F7F-9223-A5775C5CD0A1}"/>
              </a:ext>
            </a:extLst>
          </p:cNvPr>
          <p:cNvSpPr>
            <a:spLocks noGrp="1"/>
          </p:cNvSpPr>
          <p:nvPr>
            <p:ph type="title"/>
          </p:nvPr>
        </p:nvSpPr>
        <p:spPr>
          <a:xfrm>
            <a:off x="1151467" y="887973"/>
            <a:ext cx="9889067" cy="1325563"/>
          </a:xfrm>
        </p:spPr>
        <p:txBody>
          <a:bodyPr>
            <a:normAutofit/>
          </a:bodyPr>
          <a:lstStyle/>
          <a:p>
            <a:r>
              <a:rPr lang="en-GB" sz="6600">
                <a:solidFill>
                  <a:schemeClr val="bg1"/>
                </a:solidFill>
              </a:rPr>
              <a:t>Discussion Questions </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5E13C0-8074-4F8F-8E8B-187980A2C744}"/>
              </a:ext>
            </a:extLst>
          </p:cNvPr>
          <p:cNvSpPr>
            <a:spLocks noGrp="1"/>
          </p:cNvSpPr>
          <p:nvPr>
            <p:ph idx="1"/>
          </p:nvPr>
        </p:nvSpPr>
        <p:spPr>
          <a:xfrm>
            <a:off x="1151467" y="2607733"/>
            <a:ext cx="9889067" cy="3285067"/>
          </a:xfrm>
        </p:spPr>
        <p:txBody>
          <a:bodyPr>
            <a:normAutofit/>
          </a:bodyPr>
          <a:lstStyle/>
          <a:p>
            <a:r>
              <a:rPr lang="en-GB" dirty="0">
                <a:solidFill>
                  <a:schemeClr val="bg1"/>
                </a:solidFill>
              </a:rPr>
              <a:t>Thinking about the film and his friends Nakia, Okoye, Shuri and W’Kabi, do you think T’Challa follows his father’s advice? </a:t>
            </a:r>
            <a:r>
              <a:rPr lang="en-GB" i="1" dirty="0">
                <a:solidFill>
                  <a:schemeClr val="bg1"/>
                </a:solidFill>
              </a:rPr>
              <a:t>(Hint : In the end T’Challa defends his kingdom and crown)</a:t>
            </a:r>
          </a:p>
          <a:p>
            <a:r>
              <a:rPr lang="en-GB" dirty="0">
                <a:solidFill>
                  <a:schemeClr val="bg1"/>
                </a:solidFill>
              </a:rPr>
              <a:t>T’Challa had to work in a team to be successful. What do you think makes a good team player?</a:t>
            </a:r>
          </a:p>
          <a:p>
            <a:r>
              <a:rPr lang="en-GB" dirty="0">
                <a:solidFill>
                  <a:schemeClr val="bg1"/>
                </a:solidFill>
              </a:rPr>
              <a:t>Even more important than teamwork skills, is having people around us who have good character: people who encourage us to do the right thing, who tell us the truth and people who spur us to be kind</a:t>
            </a:r>
          </a:p>
          <a:p>
            <a:r>
              <a:rPr lang="en-GB" dirty="0">
                <a:solidFill>
                  <a:schemeClr val="bg1"/>
                </a:solidFill>
              </a:rPr>
              <a:t>Do you spend time with people who are good for your character or make you a worse person?</a:t>
            </a:r>
          </a:p>
        </p:txBody>
      </p:sp>
    </p:spTree>
    <p:extLst>
      <p:ext uri="{BB962C8B-B14F-4D97-AF65-F5344CB8AC3E}">
        <p14:creationId xmlns:p14="http://schemas.microsoft.com/office/powerpoint/2010/main" val="230970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70E1AC6-76D8-46EF-9CA3-9F6ABDCD51E2}"/>
              </a:ext>
            </a:extLst>
          </p:cNvPr>
          <p:cNvSpPr>
            <a:spLocks noGrp="1"/>
          </p:cNvSpPr>
          <p:nvPr>
            <p:ph type="title"/>
          </p:nvPr>
        </p:nvSpPr>
        <p:spPr>
          <a:xfrm>
            <a:off x="838200" y="401221"/>
            <a:ext cx="10515600" cy="1348065"/>
          </a:xfrm>
        </p:spPr>
        <p:txBody>
          <a:bodyPr>
            <a:normAutofit/>
          </a:bodyPr>
          <a:lstStyle/>
          <a:p>
            <a:r>
              <a:rPr lang="en-GB" sz="6800" dirty="0">
                <a:solidFill>
                  <a:schemeClr val="bg1"/>
                </a:solidFill>
              </a:rPr>
              <a:t>Proverbs 13:20</a:t>
            </a:r>
          </a:p>
        </p:txBody>
      </p:sp>
      <p:sp>
        <p:nvSpPr>
          <p:cNvPr id="3" name="Content Placeholder 2">
            <a:extLst>
              <a:ext uri="{FF2B5EF4-FFF2-40B4-BE49-F238E27FC236}">
                <a16:creationId xmlns:a16="http://schemas.microsoft.com/office/drawing/2014/main" id="{50784087-DD75-444B-9756-4F99EB8434A5}"/>
              </a:ext>
            </a:extLst>
          </p:cNvPr>
          <p:cNvSpPr>
            <a:spLocks noGrp="1"/>
          </p:cNvSpPr>
          <p:nvPr>
            <p:ph idx="1"/>
          </p:nvPr>
        </p:nvSpPr>
        <p:spPr>
          <a:xfrm>
            <a:off x="-1" y="2586789"/>
            <a:ext cx="6438901" cy="3590174"/>
          </a:xfrm>
        </p:spPr>
        <p:txBody>
          <a:bodyPr>
            <a:normAutofit lnSpcReduction="10000"/>
          </a:bodyPr>
          <a:lstStyle/>
          <a:p>
            <a:pPr>
              <a:lnSpc>
                <a:spcPct val="100000"/>
              </a:lnSpc>
            </a:pPr>
            <a:r>
              <a:rPr lang="en-GB" dirty="0"/>
              <a:t>Read through Proverbs 13:20 with a parent, carer or on your own. </a:t>
            </a:r>
          </a:p>
          <a:p>
            <a:pPr>
              <a:lnSpc>
                <a:spcPct val="100000"/>
              </a:lnSpc>
            </a:pPr>
            <a:endParaRPr lang="en-GB" b="1" i="1" dirty="0"/>
          </a:p>
          <a:p>
            <a:pPr>
              <a:lnSpc>
                <a:spcPct val="100000"/>
              </a:lnSpc>
            </a:pPr>
            <a:r>
              <a:rPr lang="en-GB" b="1" i="1" dirty="0"/>
              <a:t>Whoever walks with the wise becomes wise,</a:t>
            </a:r>
          </a:p>
          <a:p>
            <a:pPr marL="0" indent="0">
              <a:lnSpc>
                <a:spcPct val="100000"/>
              </a:lnSpc>
              <a:buNone/>
            </a:pPr>
            <a:r>
              <a:rPr lang="en-GB" b="1" i="1" dirty="0"/>
              <a:t>But the companion of fools will suffer harm</a:t>
            </a:r>
          </a:p>
          <a:p>
            <a:pPr marL="0" indent="0">
              <a:lnSpc>
                <a:spcPct val="100000"/>
              </a:lnSpc>
              <a:buNone/>
            </a:pPr>
            <a:endParaRPr lang="en-GB" b="1" i="1" dirty="0"/>
          </a:p>
          <a:p>
            <a:pPr marL="0" indent="0">
              <a:lnSpc>
                <a:spcPct val="100000"/>
              </a:lnSpc>
              <a:buNone/>
            </a:pPr>
            <a:r>
              <a:rPr lang="en-GB" b="1" dirty="0"/>
              <a:t>What is this Proverb saying about the friends and type of companions we keep around us?</a:t>
            </a:r>
          </a:p>
        </p:txBody>
      </p:sp>
      <p:pic>
        <p:nvPicPr>
          <p:cNvPr id="2050" name="Picture 2" descr="Proverbs 13:20 Walk with wise men, and thou shalt be wise; But the ...">
            <a:extLst>
              <a:ext uri="{FF2B5EF4-FFF2-40B4-BE49-F238E27FC236}">
                <a16:creationId xmlns:a16="http://schemas.microsoft.com/office/drawing/2014/main" id="{82D037A6-3840-40D3-B9D5-44FC0D1A1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134" y="2395697"/>
            <a:ext cx="4229780" cy="422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81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8842D-5008-4D3E-B79F-1C1D8A84C57C}"/>
              </a:ext>
            </a:extLst>
          </p:cNvPr>
          <p:cNvSpPr>
            <a:spLocks noGrp="1"/>
          </p:cNvSpPr>
          <p:nvPr>
            <p:ph type="title"/>
          </p:nvPr>
        </p:nvSpPr>
        <p:spPr>
          <a:xfrm>
            <a:off x="630936" y="640080"/>
            <a:ext cx="4818888" cy="1481328"/>
          </a:xfrm>
        </p:spPr>
        <p:txBody>
          <a:bodyPr anchor="b">
            <a:normAutofit/>
          </a:bodyPr>
          <a:lstStyle/>
          <a:p>
            <a:pPr>
              <a:lnSpc>
                <a:spcPct val="90000"/>
              </a:lnSpc>
            </a:pPr>
            <a:r>
              <a:rPr lang="en-GB"/>
              <a:t>King T’Challa and King David</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DF7DB5"/>
          </a:solidFill>
          <a:ln w="38100" cap="rnd">
            <a:solidFill>
              <a:srgbClr val="DF7DB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0BCE5-3A13-4CB8-BE52-FD11DE77A089}"/>
              </a:ext>
            </a:extLst>
          </p:cNvPr>
          <p:cNvSpPr>
            <a:spLocks noGrp="1"/>
          </p:cNvSpPr>
          <p:nvPr>
            <p:ph idx="1"/>
          </p:nvPr>
        </p:nvSpPr>
        <p:spPr>
          <a:xfrm>
            <a:off x="630936" y="2660904"/>
            <a:ext cx="4818888" cy="3547872"/>
          </a:xfrm>
        </p:spPr>
        <p:txBody>
          <a:bodyPr anchor="t">
            <a:normAutofit/>
          </a:bodyPr>
          <a:lstStyle/>
          <a:p>
            <a:pPr>
              <a:lnSpc>
                <a:spcPct val="100000"/>
              </a:lnSpc>
            </a:pPr>
            <a:r>
              <a:rPr lang="en-GB" sz="2000" b="1" dirty="0"/>
              <a:t>There is a comparison between T’Challa throne being taken over by his cousin </a:t>
            </a:r>
            <a:r>
              <a:rPr lang="en-GB" sz="2000" b="1" dirty="0" err="1"/>
              <a:t>N’Dajaka</a:t>
            </a:r>
            <a:r>
              <a:rPr lang="en-GB" sz="2000" b="1" dirty="0"/>
              <a:t>/ Stevens and King David’s throne being taken over by his son, Absalom.</a:t>
            </a:r>
          </a:p>
          <a:p>
            <a:pPr>
              <a:lnSpc>
                <a:spcPct val="100000"/>
              </a:lnSpc>
            </a:pPr>
            <a:r>
              <a:rPr lang="en-GB" sz="2000" b="1" dirty="0"/>
              <a:t>Watch the following video summarising the story of Davis and Absalom. This story is taken from 2 Samuel 15-18.</a:t>
            </a:r>
          </a:p>
          <a:p>
            <a:pPr>
              <a:lnSpc>
                <a:spcPct val="100000"/>
              </a:lnSpc>
            </a:pPr>
            <a:r>
              <a:rPr lang="en-GB" sz="2000" b="1" dirty="0"/>
              <a:t>https://www.youtube.com/watch?v=l1k-u46tyqY</a:t>
            </a:r>
          </a:p>
          <a:p>
            <a:pPr>
              <a:lnSpc>
                <a:spcPct val="100000"/>
              </a:lnSpc>
            </a:pPr>
            <a:r>
              <a:rPr lang="en-GB" sz="2000" b="1" dirty="0"/>
              <a:t>What are some comparisons can you make between David and T’Challa?</a:t>
            </a:r>
          </a:p>
          <a:p>
            <a:pPr>
              <a:lnSpc>
                <a:spcPct val="100000"/>
              </a:lnSpc>
            </a:pPr>
            <a:r>
              <a:rPr lang="en-GB" sz="2000" b="1" dirty="0"/>
              <a:t>What about Absalom and </a:t>
            </a:r>
            <a:r>
              <a:rPr lang="en-GB" sz="2000" b="1" dirty="0" err="1"/>
              <a:t>N’Djaka</a:t>
            </a:r>
            <a:r>
              <a:rPr lang="en-GB" sz="2000" b="1" dirty="0"/>
              <a:t> ?</a:t>
            </a:r>
          </a:p>
          <a:p>
            <a:pPr>
              <a:lnSpc>
                <a:spcPct val="100000"/>
              </a:lnSpc>
            </a:pPr>
            <a:endParaRPr lang="en-GB" sz="2000" b="1" dirty="0"/>
          </a:p>
        </p:txBody>
      </p:sp>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Online Media 3" title="Absalom Tries to Overthrow His Father David Bible Animation (2 Samuel 15-18)">
            <a:hlinkClick r:id="" action="ppaction://media"/>
            <a:extLst>
              <a:ext uri="{FF2B5EF4-FFF2-40B4-BE49-F238E27FC236}">
                <a16:creationId xmlns:a16="http://schemas.microsoft.com/office/drawing/2014/main" id="{A6B28180-94FD-4908-AB2F-2209E0D03E13}"/>
              </a:ext>
            </a:extLst>
          </p:cNvPr>
          <p:cNvPicPr>
            <a:picLocks noRot="1" noChangeAspect="1"/>
          </p:cNvPicPr>
          <p:nvPr>
            <a:videoFile r:link="rId1"/>
          </p:nvPr>
        </p:nvPicPr>
        <p:blipFill>
          <a:blip r:embed="rId5"/>
          <a:stretch>
            <a:fillRect/>
          </a:stretch>
        </p:blipFill>
        <p:spPr>
          <a:xfrm>
            <a:off x="5449824" y="1532722"/>
            <a:ext cx="6742176" cy="3792474"/>
          </a:xfrm>
          <a:prstGeom prst="rect">
            <a:avLst/>
          </a:prstGeom>
        </p:spPr>
      </p:pic>
    </p:spTree>
    <p:extLst>
      <p:ext uri="{BB962C8B-B14F-4D97-AF65-F5344CB8AC3E}">
        <p14:creationId xmlns:p14="http://schemas.microsoft.com/office/powerpoint/2010/main" val="143700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DF7DB5"/>
          </a:solidFill>
          <a:ln w="25400">
            <a:solidFill>
              <a:srgbClr val="DF7DB5"/>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2" name="Title 1">
            <a:extLst>
              <a:ext uri="{FF2B5EF4-FFF2-40B4-BE49-F238E27FC236}">
                <a16:creationId xmlns:a16="http://schemas.microsoft.com/office/drawing/2014/main" id="{41B483CF-5F18-4F7F-9223-A5775C5CD0A1}"/>
              </a:ext>
            </a:extLst>
          </p:cNvPr>
          <p:cNvSpPr>
            <a:spLocks noGrp="1"/>
          </p:cNvSpPr>
          <p:nvPr>
            <p:ph type="title"/>
          </p:nvPr>
        </p:nvSpPr>
        <p:spPr>
          <a:xfrm>
            <a:off x="1151467" y="887973"/>
            <a:ext cx="9889067" cy="1325563"/>
          </a:xfrm>
        </p:spPr>
        <p:txBody>
          <a:bodyPr>
            <a:normAutofit/>
          </a:bodyPr>
          <a:lstStyle/>
          <a:p>
            <a:r>
              <a:rPr lang="en-GB" sz="6600">
                <a:solidFill>
                  <a:schemeClr val="bg1"/>
                </a:solidFill>
              </a:rPr>
              <a:t>Discussion Questions </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3" name="Content Placeholder 2">
            <a:extLst>
              <a:ext uri="{FF2B5EF4-FFF2-40B4-BE49-F238E27FC236}">
                <a16:creationId xmlns:a16="http://schemas.microsoft.com/office/drawing/2014/main" id="{B45E13C0-8074-4F8F-8E8B-187980A2C744}"/>
              </a:ext>
            </a:extLst>
          </p:cNvPr>
          <p:cNvSpPr>
            <a:spLocks noGrp="1"/>
          </p:cNvSpPr>
          <p:nvPr>
            <p:ph idx="1"/>
          </p:nvPr>
        </p:nvSpPr>
        <p:spPr>
          <a:xfrm>
            <a:off x="1151467" y="2607733"/>
            <a:ext cx="9889067" cy="3285067"/>
          </a:xfrm>
        </p:spPr>
        <p:txBody>
          <a:bodyPr>
            <a:normAutofit/>
          </a:bodyPr>
          <a:lstStyle/>
          <a:p>
            <a:r>
              <a:rPr lang="en-GB" dirty="0">
                <a:solidFill>
                  <a:schemeClr val="bg1"/>
                </a:solidFill>
              </a:rPr>
              <a:t>What claim did Absalom and </a:t>
            </a:r>
            <a:r>
              <a:rPr lang="en-GB" dirty="0" err="1">
                <a:solidFill>
                  <a:schemeClr val="bg1"/>
                </a:solidFill>
              </a:rPr>
              <a:t>N’Djaka</a:t>
            </a:r>
            <a:r>
              <a:rPr lang="en-GB" dirty="0">
                <a:solidFill>
                  <a:schemeClr val="bg1"/>
                </a:solidFill>
              </a:rPr>
              <a:t> have to the throne of their country? Whose claim do you think was more legitimate</a:t>
            </a:r>
          </a:p>
          <a:p>
            <a:r>
              <a:rPr lang="en-GB" dirty="0">
                <a:solidFill>
                  <a:schemeClr val="bg1"/>
                </a:solidFill>
              </a:rPr>
              <a:t>How did they each prepare for their bis to take the throne?</a:t>
            </a:r>
          </a:p>
          <a:p>
            <a:r>
              <a:rPr lang="en-GB" dirty="0">
                <a:solidFill>
                  <a:schemeClr val="bg1"/>
                </a:solidFill>
              </a:rPr>
              <a:t>Both David and T’Challa have </a:t>
            </a:r>
            <a:r>
              <a:rPr lang="en-GB" dirty="0" err="1">
                <a:solidFill>
                  <a:schemeClr val="bg1"/>
                </a:solidFill>
              </a:rPr>
              <a:t>servents</a:t>
            </a:r>
            <a:r>
              <a:rPr lang="en-GB" dirty="0">
                <a:solidFill>
                  <a:schemeClr val="bg1"/>
                </a:solidFill>
              </a:rPr>
              <a:t> who are loyal to them but choose to stay with Absalom/</a:t>
            </a:r>
            <a:r>
              <a:rPr lang="en-GB" dirty="0" err="1">
                <a:solidFill>
                  <a:schemeClr val="bg1"/>
                </a:solidFill>
              </a:rPr>
              <a:t>N’Djaka</a:t>
            </a:r>
            <a:r>
              <a:rPr lang="en-GB" dirty="0">
                <a:solidFill>
                  <a:schemeClr val="bg1"/>
                </a:solidFill>
              </a:rPr>
              <a:t>, in the characters of </a:t>
            </a:r>
            <a:r>
              <a:rPr lang="en-GB" dirty="0" err="1">
                <a:solidFill>
                  <a:schemeClr val="bg1"/>
                </a:solidFill>
              </a:rPr>
              <a:t>Hushai</a:t>
            </a:r>
            <a:r>
              <a:rPr lang="en-GB" dirty="0">
                <a:solidFill>
                  <a:schemeClr val="bg1"/>
                </a:solidFill>
              </a:rPr>
              <a:t> and Okoye. What are their differing reasons for staying? How do they help?</a:t>
            </a:r>
          </a:p>
          <a:p>
            <a:r>
              <a:rPr lang="en-GB" dirty="0">
                <a:solidFill>
                  <a:schemeClr val="bg1"/>
                </a:solidFill>
              </a:rPr>
              <a:t>Both David and T’Challa have affection for those against them. Why is this?</a:t>
            </a:r>
          </a:p>
        </p:txBody>
      </p:sp>
    </p:spTree>
    <p:extLst>
      <p:ext uri="{BB962C8B-B14F-4D97-AF65-F5344CB8AC3E}">
        <p14:creationId xmlns:p14="http://schemas.microsoft.com/office/powerpoint/2010/main" val="129698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6257-F254-408E-905F-CBAB27F96F5D}"/>
              </a:ext>
            </a:extLst>
          </p:cNvPr>
          <p:cNvSpPr>
            <a:spLocks noGrp="1"/>
          </p:cNvSpPr>
          <p:nvPr>
            <p:ph type="title"/>
          </p:nvPr>
        </p:nvSpPr>
        <p:spPr/>
        <p:txBody>
          <a:bodyPr/>
          <a:lstStyle/>
          <a:p>
            <a:r>
              <a:rPr lang="en-GB" dirty="0"/>
              <a:t>Sit Down and Listen </a:t>
            </a:r>
          </a:p>
        </p:txBody>
      </p:sp>
      <p:sp>
        <p:nvSpPr>
          <p:cNvPr id="3" name="Content Placeholder 2">
            <a:extLst>
              <a:ext uri="{FF2B5EF4-FFF2-40B4-BE49-F238E27FC236}">
                <a16:creationId xmlns:a16="http://schemas.microsoft.com/office/drawing/2014/main" id="{E6038DF2-A908-430B-B9F8-D706A9F857D7}"/>
              </a:ext>
            </a:extLst>
          </p:cNvPr>
          <p:cNvSpPr>
            <a:spLocks noGrp="1"/>
          </p:cNvSpPr>
          <p:nvPr>
            <p:ph idx="1"/>
          </p:nvPr>
        </p:nvSpPr>
        <p:spPr>
          <a:xfrm>
            <a:off x="7781924" y="1929383"/>
            <a:ext cx="4248151" cy="4563491"/>
          </a:xfrm>
        </p:spPr>
        <p:txBody>
          <a:bodyPr>
            <a:normAutofit fontScale="92500" lnSpcReduction="10000"/>
          </a:bodyPr>
          <a:lstStyle/>
          <a:p>
            <a:r>
              <a:rPr lang="en-GB" dirty="0"/>
              <a:t>Reflect on today’s session. You may want to think about how can Christians help others who are less fortunate or how you can have good company around you.</a:t>
            </a:r>
          </a:p>
          <a:p>
            <a:r>
              <a:rPr lang="en-GB" dirty="0"/>
              <a:t>Broken Vessels - https://www.youtube.com/watch?v=BSOCinBux-8</a:t>
            </a:r>
          </a:p>
          <a:p>
            <a:r>
              <a:rPr lang="en-GB" dirty="0"/>
              <a:t>Say a prayer to ask God to help guide and show how you can help others around you. We have been saved and loved, pray that you can show that love to others </a:t>
            </a:r>
          </a:p>
        </p:txBody>
      </p:sp>
      <p:pic>
        <p:nvPicPr>
          <p:cNvPr id="5" name="Online Media 4" title="Broken Vessels | Compassion Creative">
            <a:hlinkClick r:id="" action="ppaction://media"/>
            <a:extLst>
              <a:ext uri="{FF2B5EF4-FFF2-40B4-BE49-F238E27FC236}">
                <a16:creationId xmlns:a16="http://schemas.microsoft.com/office/drawing/2014/main" id="{1FFF05D9-E97A-47A0-A0AD-3BAC7D61688C}"/>
              </a:ext>
            </a:extLst>
          </p:cNvPr>
          <p:cNvPicPr>
            <a:picLocks noRot="1" noChangeAspect="1"/>
          </p:cNvPicPr>
          <p:nvPr>
            <a:videoFile r:link="rId1"/>
          </p:nvPr>
        </p:nvPicPr>
        <p:blipFill>
          <a:blip r:embed="rId3"/>
          <a:stretch>
            <a:fillRect/>
          </a:stretch>
        </p:blipFill>
        <p:spPr>
          <a:xfrm>
            <a:off x="265339" y="2136212"/>
            <a:ext cx="7349262" cy="4133960"/>
          </a:xfrm>
          <a:prstGeom prst="rect">
            <a:avLst/>
          </a:prstGeom>
        </p:spPr>
      </p:pic>
    </p:spTree>
    <p:extLst>
      <p:ext uri="{BB962C8B-B14F-4D97-AF65-F5344CB8AC3E}">
        <p14:creationId xmlns:p14="http://schemas.microsoft.com/office/powerpoint/2010/main" val="398672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25251FD-E8B9-487F-855C-5C5BFC62F30D}"/>
              </a:ext>
            </a:extLst>
          </p:cNvPr>
          <p:cNvSpPr>
            <a:spLocks noGrp="1"/>
          </p:cNvSpPr>
          <p:nvPr>
            <p:ph type="title"/>
          </p:nvPr>
        </p:nvSpPr>
        <p:spPr>
          <a:xfrm>
            <a:off x="838200" y="401221"/>
            <a:ext cx="10515600" cy="1348065"/>
          </a:xfrm>
        </p:spPr>
        <p:txBody>
          <a:bodyPr>
            <a:normAutofit/>
          </a:bodyPr>
          <a:lstStyle/>
          <a:p>
            <a:r>
              <a:rPr lang="en-GB" sz="6800" dirty="0">
                <a:solidFill>
                  <a:schemeClr val="bg1"/>
                </a:solidFill>
              </a:rPr>
              <a:t>Black Panther </a:t>
            </a:r>
          </a:p>
        </p:txBody>
      </p:sp>
      <p:sp>
        <p:nvSpPr>
          <p:cNvPr id="3" name="Content Placeholder 2">
            <a:extLst>
              <a:ext uri="{FF2B5EF4-FFF2-40B4-BE49-F238E27FC236}">
                <a16:creationId xmlns:a16="http://schemas.microsoft.com/office/drawing/2014/main" id="{E7D042A6-8D7A-4875-B2E5-F2AE17FBE89A}"/>
              </a:ext>
            </a:extLst>
          </p:cNvPr>
          <p:cNvSpPr>
            <a:spLocks noGrp="1"/>
          </p:cNvSpPr>
          <p:nvPr>
            <p:ph idx="1"/>
          </p:nvPr>
        </p:nvSpPr>
        <p:spPr>
          <a:xfrm>
            <a:off x="838200" y="2586789"/>
            <a:ext cx="10515600" cy="3590174"/>
          </a:xfrm>
        </p:spPr>
        <p:txBody>
          <a:bodyPr>
            <a:normAutofit lnSpcReduction="10000"/>
          </a:bodyPr>
          <a:lstStyle/>
          <a:p>
            <a:r>
              <a:rPr lang="en-GB" b="1" dirty="0"/>
              <a:t>Watch the trailer to the movie : Black Panther </a:t>
            </a:r>
          </a:p>
          <a:p>
            <a:r>
              <a:rPr lang="en-GB" b="1" dirty="0">
                <a:hlinkClick r:id="rId2"/>
              </a:rPr>
              <a:t>https://www.youtube.com/watch?v=xjDjIWPwcPU</a:t>
            </a:r>
            <a:endParaRPr lang="en-GB" b="1" dirty="0"/>
          </a:p>
          <a:p>
            <a:r>
              <a:rPr lang="en-GB" b="1" dirty="0"/>
              <a:t>Many of us will have watched or heard of this popular Marvel movie but how does the story relate to themes that we find in the Bible? You may have many thoughts already so I hope you are able to relate to some things spoken about in this </a:t>
            </a:r>
            <a:r>
              <a:rPr lang="en-GB" b="1" dirty="0" err="1"/>
              <a:t>powerpoint</a:t>
            </a:r>
            <a:r>
              <a:rPr lang="en-GB" b="1" dirty="0"/>
              <a:t>.</a:t>
            </a:r>
          </a:p>
          <a:p>
            <a:r>
              <a:rPr lang="en-GB" b="1" dirty="0"/>
              <a:t>You may want to read the plot of the movie if you cannot watch a version of the film: </a:t>
            </a:r>
            <a:r>
              <a:rPr lang="en-GB" b="1" dirty="0">
                <a:hlinkClick r:id="rId3"/>
              </a:rPr>
              <a:t>https://en.wikipedia.org/wiki/Black_Panther_(film)#Plot</a:t>
            </a:r>
            <a:r>
              <a:rPr lang="en-GB" b="1" dirty="0"/>
              <a:t> </a:t>
            </a:r>
          </a:p>
        </p:txBody>
      </p:sp>
    </p:spTree>
    <p:extLst>
      <p:ext uri="{BB962C8B-B14F-4D97-AF65-F5344CB8AC3E}">
        <p14:creationId xmlns:p14="http://schemas.microsoft.com/office/powerpoint/2010/main" val="73198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17F85-5175-4333-9290-AC56AF5279C1}"/>
              </a:ext>
            </a:extLst>
          </p:cNvPr>
          <p:cNvSpPr>
            <a:spLocks noGrp="1"/>
          </p:cNvSpPr>
          <p:nvPr>
            <p:ph type="title"/>
          </p:nvPr>
        </p:nvSpPr>
        <p:spPr>
          <a:xfrm>
            <a:off x="838200" y="365125"/>
            <a:ext cx="10515600" cy="1325563"/>
          </a:xfrm>
        </p:spPr>
        <p:txBody>
          <a:bodyPr>
            <a:normAutofit fontScale="90000"/>
          </a:bodyPr>
          <a:lstStyle/>
          <a:p>
            <a:r>
              <a:rPr lang="en-GB" sz="7400" dirty="0">
                <a:solidFill>
                  <a:srgbClr val="DF7DB5"/>
                </a:solidFill>
              </a:rPr>
              <a:t>Create the Wakanda of your dreams</a:t>
            </a:r>
          </a:p>
        </p:txBody>
      </p:sp>
      <p:graphicFrame>
        <p:nvGraphicFramePr>
          <p:cNvPr id="5" name="Content Placeholder 2">
            <a:extLst>
              <a:ext uri="{FF2B5EF4-FFF2-40B4-BE49-F238E27FC236}">
                <a16:creationId xmlns:a16="http://schemas.microsoft.com/office/drawing/2014/main" id="{14E8041B-AF89-4904-BD3B-B1976AB88F90}"/>
              </a:ext>
            </a:extLst>
          </p:cNvPr>
          <p:cNvGraphicFramePr>
            <a:graphicFrameLocks noGrp="1"/>
          </p:cNvGraphicFramePr>
          <p:nvPr>
            <p:ph idx="1"/>
            <p:extLst>
              <p:ext uri="{D42A27DB-BD31-4B8C-83A1-F6EECF244321}">
                <p14:modId xmlns:p14="http://schemas.microsoft.com/office/powerpoint/2010/main" val="2967650008"/>
              </p:ext>
            </p:extLst>
          </p:nvPr>
        </p:nvGraphicFramePr>
        <p:xfrm>
          <a:off x="838200" y="1928813"/>
          <a:ext cx="10515600" cy="4252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288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C8EEDD-6871-4CEE-B787-FF29EEF941EC}"/>
              </a:ext>
            </a:extLst>
          </p:cNvPr>
          <p:cNvSpPr>
            <a:spLocks noGrp="1"/>
          </p:cNvSpPr>
          <p:nvPr>
            <p:ph type="title"/>
          </p:nvPr>
        </p:nvSpPr>
        <p:spPr>
          <a:xfrm>
            <a:off x="838200" y="401221"/>
            <a:ext cx="10515600" cy="1348065"/>
          </a:xfrm>
        </p:spPr>
        <p:txBody>
          <a:bodyPr>
            <a:normAutofit fontScale="90000"/>
          </a:bodyPr>
          <a:lstStyle/>
          <a:p>
            <a:r>
              <a:rPr lang="en-GB" sz="6800" dirty="0">
                <a:solidFill>
                  <a:schemeClr val="bg1"/>
                </a:solidFill>
              </a:rPr>
              <a:t>Beyond the comfort zones </a:t>
            </a:r>
          </a:p>
        </p:txBody>
      </p:sp>
      <p:sp>
        <p:nvSpPr>
          <p:cNvPr id="3" name="Content Placeholder 2">
            <a:extLst>
              <a:ext uri="{FF2B5EF4-FFF2-40B4-BE49-F238E27FC236}">
                <a16:creationId xmlns:a16="http://schemas.microsoft.com/office/drawing/2014/main" id="{A6784F79-9B1E-47BA-B14A-5ECEC33B6864}"/>
              </a:ext>
            </a:extLst>
          </p:cNvPr>
          <p:cNvSpPr>
            <a:spLocks noGrp="1"/>
          </p:cNvSpPr>
          <p:nvPr>
            <p:ph idx="1"/>
          </p:nvPr>
        </p:nvSpPr>
        <p:spPr>
          <a:xfrm>
            <a:off x="317368" y="2462113"/>
            <a:ext cx="3198962" cy="3590174"/>
          </a:xfrm>
        </p:spPr>
        <p:txBody>
          <a:bodyPr>
            <a:normAutofit lnSpcReduction="10000"/>
          </a:bodyPr>
          <a:lstStyle/>
          <a:p>
            <a:pPr marL="0" indent="0">
              <a:lnSpc>
                <a:spcPct val="100000"/>
              </a:lnSpc>
              <a:buNone/>
            </a:pPr>
            <a:endParaRPr lang="en-GB" b="1" dirty="0"/>
          </a:p>
          <a:p>
            <a:pPr>
              <a:lnSpc>
                <a:spcPct val="100000"/>
              </a:lnSpc>
            </a:pPr>
            <a:r>
              <a:rPr lang="en-GB" b="1" dirty="0"/>
              <a:t>In the film, Nakia argues with T’Challa that Wakanda’s wealth and wisdom should be shared to help the rest of the world.  T’Challa disagrees, saying that Wakanda’s true wealth must stay hidden or the country will suffer.</a:t>
            </a:r>
          </a:p>
        </p:txBody>
      </p:sp>
      <p:pic>
        <p:nvPicPr>
          <p:cNvPr id="1026" name="Picture 2" descr="T'Challa and Nakia or Peter and MJ - Gen. Discussion - Comic Vine">
            <a:extLst>
              <a:ext uri="{FF2B5EF4-FFF2-40B4-BE49-F238E27FC236}">
                <a16:creationId xmlns:a16="http://schemas.microsoft.com/office/drawing/2014/main" id="{B3C47D08-0004-403D-9AA3-FDA4510EBC5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33698" y="2807268"/>
            <a:ext cx="7837470" cy="289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3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D02A6-0DDE-4286-8B3A-C14847FEE1B8}"/>
              </a:ext>
            </a:extLst>
          </p:cNvPr>
          <p:cNvSpPr>
            <a:spLocks noGrp="1"/>
          </p:cNvSpPr>
          <p:nvPr>
            <p:ph type="title"/>
          </p:nvPr>
        </p:nvSpPr>
        <p:spPr>
          <a:xfrm>
            <a:off x="7034585" y="703293"/>
            <a:ext cx="4584921" cy="1949815"/>
          </a:xfrm>
        </p:spPr>
        <p:txBody>
          <a:bodyPr anchor="b">
            <a:normAutofit/>
          </a:bodyPr>
          <a:lstStyle/>
          <a:p>
            <a:r>
              <a:rPr lang="en-GB" sz="6000"/>
              <a:t>John 15: 13</a:t>
            </a:r>
          </a:p>
        </p:txBody>
      </p:sp>
      <p:pic>
        <p:nvPicPr>
          <p:cNvPr id="3074" name="Picture 2" descr="Greater love has no one than this: to lay down one's life for ...">
            <a:extLst>
              <a:ext uri="{FF2B5EF4-FFF2-40B4-BE49-F238E27FC236}">
                <a16:creationId xmlns:a16="http://schemas.microsoft.com/office/drawing/2014/main" id="{A26FDE26-6DCF-4535-9D15-1A46B355E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98" r="-2"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F7DB5"/>
          </a:solidFill>
          <a:ln w="38100" cap="rnd">
            <a:solidFill>
              <a:srgbClr val="DF7DB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A0494E6-B9D6-4EC2-B283-370387D97594}"/>
              </a:ext>
            </a:extLst>
          </p:cNvPr>
          <p:cNvSpPr>
            <a:spLocks noGrp="1"/>
          </p:cNvSpPr>
          <p:nvPr>
            <p:ph idx="1"/>
          </p:nvPr>
        </p:nvSpPr>
        <p:spPr>
          <a:xfrm>
            <a:off x="7034585" y="3164618"/>
            <a:ext cx="4584921" cy="3021497"/>
          </a:xfrm>
        </p:spPr>
        <p:txBody>
          <a:bodyPr anchor="t">
            <a:normAutofit/>
          </a:bodyPr>
          <a:lstStyle/>
          <a:p>
            <a:r>
              <a:rPr lang="en-GB" dirty="0"/>
              <a:t>Read the following verses and answer the discussion questions with a parent or carer:</a:t>
            </a:r>
          </a:p>
          <a:p>
            <a:pPr marL="0" indent="0">
              <a:buNone/>
            </a:pPr>
            <a:r>
              <a:rPr lang="en-GB" b="0" i="1" dirty="0">
                <a:effectLst/>
                <a:latin typeface="system-ui"/>
              </a:rPr>
              <a:t>13 Greater love has no one than this: to lay down one’s life for one’s friends. </a:t>
            </a:r>
          </a:p>
          <a:p>
            <a:pPr marL="0" indent="0">
              <a:buNone/>
            </a:pPr>
            <a:endParaRPr lang="en-GB" i="1" dirty="0">
              <a:latin typeface="system-ui"/>
            </a:endParaRPr>
          </a:p>
        </p:txBody>
      </p:sp>
    </p:spTree>
    <p:extLst>
      <p:ext uri="{BB962C8B-B14F-4D97-AF65-F5344CB8AC3E}">
        <p14:creationId xmlns:p14="http://schemas.microsoft.com/office/powerpoint/2010/main" val="144939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93D02A6-0DDE-4286-8B3A-C14847FEE1B8}"/>
              </a:ext>
            </a:extLst>
          </p:cNvPr>
          <p:cNvSpPr>
            <a:spLocks noGrp="1"/>
          </p:cNvSpPr>
          <p:nvPr>
            <p:ph type="title"/>
          </p:nvPr>
        </p:nvSpPr>
        <p:spPr>
          <a:xfrm>
            <a:off x="838200" y="401221"/>
            <a:ext cx="10515600" cy="1348065"/>
          </a:xfrm>
        </p:spPr>
        <p:txBody>
          <a:bodyPr>
            <a:normAutofit/>
          </a:bodyPr>
          <a:lstStyle/>
          <a:p>
            <a:r>
              <a:rPr lang="en-GB" sz="6800" dirty="0" err="1">
                <a:solidFill>
                  <a:schemeClr val="bg1"/>
                </a:solidFill>
              </a:rPr>
              <a:t>Phillipians</a:t>
            </a:r>
            <a:r>
              <a:rPr lang="en-GB" sz="6800" dirty="0">
                <a:solidFill>
                  <a:schemeClr val="bg1"/>
                </a:solidFill>
              </a:rPr>
              <a:t> 2:5 -8 </a:t>
            </a:r>
          </a:p>
        </p:txBody>
      </p:sp>
      <p:sp>
        <p:nvSpPr>
          <p:cNvPr id="3" name="Content Placeholder 2">
            <a:extLst>
              <a:ext uri="{FF2B5EF4-FFF2-40B4-BE49-F238E27FC236}">
                <a16:creationId xmlns:a16="http://schemas.microsoft.com/office/drawing/2014/main" id="{EA0494E6-B9D6-4EC2-B283-370387D97594}"/>
              </a:ext>
            </a:extLst>
          </p:cNvPr>
          <p:cNvSpPr>
            <a:spLocks noGrp="1"/>
          </p:cNvSpPr>
          <p:nvPr>
            <p:ph idx="1"/>
          </p:nvPr>
        </p:nvSpPr>
        <p:spPr>
          <a:xfrm>
            <a:off x="838200" y="2586789"/>
            <a:ext cx="10515600" cy="3590174"/>
          </a:xfrm>
        </p:spPr>
        <p:txBody>
          <a:bodyPr>
            <a:normAutofit/>
          </a:bodyPr>
          <a:lstStyle/>
          <a:p>
            <a:r>
              <a:rPr lang="en-GB" dirty="0"/>
              <a:t>Read the following verses and answer the discussion questions with a parent or carer:</a:t>
            </a:r>
          </a:p>
          <a:p>
            <a:pPr marL="0" indent="0">
              <a:buNone/>
            </a:pPr>
            <a:r>
              <a:rPr lang="en-GB" b="0" i="1" dirty="0">
                <a:effectLst/>
                <a:latin typeface="system-ui"/>
              </a:rPr>
              <a:t>5 Have this mind among yourselves, which is yours in Christ Jesus,[a] 6 who, though he was in the form of God, did not count equality with God a thing to be grasped,[b] 7 but emptied himself, by taking the form of a servant,[c] being born in the likeness of men. 8 And being found in human form, he humbled himself by becoming obedient to the point of death, even death on a cross.</a:t>
            </a:r>
            <a:endParaRPr lang="en-GB" i="1" dirty="0">
              <a:latin typeface="system-ui"/>
            </a:endParaRPr>
          </a:p>
        </p:txBody>
      </p:sp>
    </p:spTree>
    <p:extLst>
      <p:ext uri="{BB962C8B-B14F-4D97-AF65-F5344CB8AC3E}">
        <p14:creationId xmlns:p14="http://schemas.microsoft.com/office/powerpoint/2010/main" val="29771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D3AEB8-FFD0-4560-A42B-D0A33E1D6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0 h 5722227"/>
              <a:gd name="connsiteX1" fmla="*/ 910872 w 11040872"/>
              <a:gd name="connsiteY1" fmla="*/ 0 h 5722227"/>
              <a:gd name="connsiteX2" fmla="*/ 1821744 w 11040872"/>
              <a:gd name="connsiteY2" fmla="*/ 0 h 5722227"/>
              <a:gd name="connsiteX3" fmla="*/ 2511798 w 11040872"/>
              <a:gd name="connsiteY3" fmla="*/ 0 h 5722227"/>
              <a:gd name="connsiteX4" fmla="*/ 3312262 w 11040872"/>
              <a:gd name="connsiteY4" fmla="*/ 0 h 5722227"/>
              <a:gd name="connsiteX5" fmla="*/ 4002316 w 11040872"/>
              <a:gd name="connsiteY5" fmla="*/ 0 h 5722227"/>
              <a:gd name="connsiteX6" fmla="*/ 4692371 w 11040872"/>
              <a:gd name="connsiteY6" fmla="*/ 0 h 5722227"/>
              <a:gd name="connsiteX7" fmla="*/ 5382425 w 11040872"/>
              <a:gd name="connsiteY7" fmla="*/ 0 h 5722227"/>
              <a:gd name="connsiteX8" fmla="*/ 5741253 w 11040872"/>
              <a:gd name="connsiteY8" fmla="*/ 0 h 5722227"/>
              <a:gd name="connsiteX9" fmla="*/ 6541717 w 11040872"/>
              <a:gd name="connsiteY9" fmla="*/ 0 h 5722227"/>
              <a:gd name="connsiteX10" fmla="*/ 6900545 w 11040872"/>
              <a:gd name="connsiteY10" fmla="*/ 0 h 5722227"/>
              <a:gd name="connsiteX11" fmla="*/ 7590600 w 11040872"/>
              <a:gd name="connsiteY11" fmla="*/ 0 h 5722227"/>
              <a:gd name="connsiteX12" fmla="*/ 8501471 w 11040872"/>
              <a:gd name="connsiteY12" fmla="*/ 0 h 5722227"/>
              <a:gd name="connsiteX13" fmla="*/ 9412343 w 11040872"/>
              <a:gd name="connsiteY13" fmla="*/ 0 h 5722227"/>
              <a:gd name="connsiteX14" fmla="*/ 10212807 w 11040872"/>
              <a:gd name="connsiteY14" fmla="*/ 0 h 5722227"/>
              <a:gd name="connsiteX15" fmla="*/ 11040872 w 11040872"/>
              <a:gd name="connsiteY15" fmla="*/ 0 h 5722227"/>
              <a:gd name="connsiteX16" fmla="*/ 11040872 w 11040872"/>
              <a:gd name="connsiteY16" fmla="*/ 464136 h 5722227"/>
              <a:gd name="connsiteX17" fmla="*/ 11040872 w 11040872"/>
              <a:gd name="connsiteY17" fmla="*/ 1099939 h 5722227"/>
              <a:gd name="connsiteX18" fmla="*/ 11040872 w 11040872"/>
              <a:gd name="connsiteY18" fmla="*/ 1735742 h 5722227"/>
              <a:gd name="connsiteX19" fmla="*/ 11040872 w 11040872"/>
              <a:gd name="connsiteY19" fmla="*/ 2314323 h 5722227"/>
              <a:gd name="connsiteX20" fmla="*/ 11040872 w 11040872"/>
              <a:gd name="connsiteY20" fmla="*/ 3064570 h 5722227"/>
              <a:gd name="connsiteX21" fmla="*/ 11040872 w 11040872"/>
              <a:gd name="connsiteY21" fmla="*/ 3585929 h 5722227"/>
              <a:gd name="connsiteX22" fmla="*/ 11040872 w 11040872"/>
              <a:gd name="connsiteY22" fmla="*/ 4336176 h 5722227"/>
              <a:gd name="connsiteX23" fmla="*/ 11040872 w 11040872"/>
              <a:gd name="connsiteY23" fmla="*/ 4857535 h 5722227"/>
              <a:gd name="connsiteX24" fmla="*/ 11040872 w 11040872"/>
              <a:gd name="connsiteY24" fmla="*/ 5722227 h 5722227"/>
              <a:gd name="connsiteX25" fmla="*/ 10130000 w 11040872"/>
              <a:gd name="connsiteY25" fmla="*/ 5722227 h 5722227"/>
              <a:gd name="connsiteX26" fmla="*/ 9550354 w 11040872"/>
              <a:gd name="connsiteY26" fmla="*/ 5722227 h 5722227"/>
              <a:gd name="connsiteX27" fmla="*/ 8749891 w 11040872"/>
              <a:gd name="connsiteY27" fmla="*/ 5722227 h 5722227"/>
              <a:gd name="connsiteX28" fmla="*/ 8391063 w 11040872"/>
              <a:gd name="connsiteY28" fmla="*/ 5722227 h 5722227"/>
              <a:gd name="connsiteX29" fmla="*/ 7480191 w 11040872"/>
              <a:gd name="connsiteY29" fmla="*/ 5722227 h 5722227"/>
              <a:gd name="connsiteX30" fmla="*/ 6900545 w 11040872"/>
              <a:gd name="connsiteY30" fmla="*/ 5722227 h 5722227"/>
              <a:gd name="connsiteX31" fmla="*/ 6210491 w 11040872"/>
              <a:gd name="connsiteY31" fmla="*/ 5722227 h 5722227"/>
              <a:gd name="connsiteX32" fmla="*/ 5741253 w 11040872"/>
              <a:gd name="connsiteY32" fmla="*/ 5722227 h 5722227"/>
              <a:gd name="connsiteX33" fmla="*/ 4940790 w 11040872"/>
              <a:gd name="connsiteY33" fmla="*/ 5722227 h 5722227"/>
              <a:gd name="connsiteX34" fmla="*/ 4029918 w 11040872"/>
              <a:gd name="connsiteY34" fmla="*/ 5722227 h 5722227"/>
              <a:gd name="connsiteX35" fmla="*/ 3450273 w 11040872"/>
              <a:gd name="connsiteY35" fmla="*/ 5722227 h 5722227"/>
              <a:gd name="connsiteX36" fmla="*/ 2539401 w 11040872"/>
              <a:gd name="connsiteY36" fmla="*/ 5722227 h 5722227"/>
              <a:gd name="connsiteX37" fmla="*/ 1849346 w 11040872"/>
              <a:gd name="connsiteY37" fmla="*/ 5722227 h 5722227"/>
              <a:gd name="connsiteX38" fmla="*/ 938474 w 11040872"/>
              <a:gd name="connsiteY38" fmla="*/ 5722227 h 5722227"/>
              <a:gd name="connsiteX39" fmla="*/ 0 w 11040872"/>
              <a:gd name="connsiteY39" fmla="*/ 5722227 h 5722227"/>
              <a:gd name="connsiteX40" fmla="*/ 0 w 11040872"/>
              <a:gd name="connsiteY40" fmla="*/ 5200869 h 5722227"/>
              <a:gd name="connsiteX41" fmla="*/ 0 w 11040872"/>
              <a:gd name="connsiteY41" fmla="*/ 4507843 h 5722227"/>
              <a:gd name="connsiteX42" fmla="*/ 0 w 11040872"/>
              <a:gd name="connsiteY42" fmla="*/ 3814818 h 5722227"/>
              <a:gd name="connsiteX43" fmla="*/ 0 w 11040872"/>
              <a:gd name="connsiteY43" fmla="*/ 3064570 h 5722227"/>
              <a:gd name="connsiteX44" fmla="*/ 0 w 11040872"/>
              <a:gd name="connsiteY44" fmla="*/ 2600434 h 5722227"/>
              <a:gd name="connsiteX45" fmla="*/ 0 w 11040872"/>
              <a:gd name="connsiteY45" fmla="*/ 2136298 h 5722227"/>
              <a:gd name="connsiteX46" fmla="*/ 0 w 11040872"/>
              <a:gd name="connsiteY46" fmla="*/ 1386051 h 5722227"/>
              <a:gd name="connsiteX47" fmla="*/ 0 w 11040872"/>
              <a:gd name="connsiteY47" fmla="*/ 807470 h 5722227"/>
              <a:gd name="connsiteX48" fmla="*/ 0 w 11040872"/>
              <a:gd name="connsiteY48"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0"/>
                </a:moveTo>
                <a:cubicBezTo>
                  <a:pt x="193592" y="6224"/>
                  <a:pt x="601481" y="42917"/>
                  <a:pt x="910872" y="0"/>
                </a:cubicBezTo>
                <a:cubicBezTo>
                  <a:pt x="1220263" y="-42917"/>
                  <a:pt x="1370975" y="12188"/>
                  <a:pt x="1821744" y="0"/>
                </a:cubicBezTo>
                <a:cubicBezTo>
                  <a:pt x="2272513" y="-12188"/>
                  <a:pt x="2243945" y="-6271"/>
                  <a:pt x="2511798" y="0"/>
                </a:cubicBezTo>
                <a:cubicBezTo>
                  <a:pt x="2779651" y="6271"/>
                  <a:pt x="2961954" y="-6589"/>
                  <a:pt x="3312262" y="0"/>
                </a:cubicBezTo>
                <a:cubicBezTo>
                  <a:pt x="3662570" y="6589"/>
                  <a:pt x="3695138" y="3008"/>
                  <a:pt x="4002316" y="0"/>
                </a:cubicBezTo>
                <a:cubicBezTo>
                  <a:pt x="4309494" y="-3008"/>
                  <a:pt x="4393447" y="-11115"/>
                  <a:pt x="4692371" y="0"/>
                </a:cubicBezTo>
                <a:cubicBezTo>
                  <a:pt x="4991295" y="11115"/>
                  <a:pt x="5213542" y="-5299"/>
                  <a:pt x="5382425" y="0"/>
                </a:cubicBezTo>
                <a:cubicBezTo>
                  <a:pt x="5551308" y="5299"/>
                  <a:pt x="5648021" y="11335"/>
                  <a:pt x="5741253" y="0"/>
                </a:cubicBezTo>
                <a:cubicBezTo>
                  <a:pt x="5834485" y="-11335"/>
                  <a:pt x="6259648" y="-13136"/>
                  <a:pt x="6541717" y="0"/>
                </a:cubicBezTo>
                <a:cubicBezTo>
                  <a:pt x="6823786" y="13136"/>
                  <a:pt x="6733802" y="-6108"/>
                  <a:pt x="6900545" y="0"/>
                </a:cubicBezTo>
                <a:cubicBezTo>
                  <a:pt x="7067288" y="6108"/>
                  <a:pt x="7323355" y="24168"/>
                  <a:pt x="7590600" y="0"/>
                </a:cubicBezTo>
                <a:cubicBezTo>
                  <a:pt x="7857845" y="-24168"/>
                  <a:pt x="8117504" y="38708"/>
                  <a:pt x="8501471" y="0"/>
                </a:cubicBezTo>
                <a:cubicBezTo>
                  <a:pt x="8885438" y="-38708"/>
                  <a:pt x="8998654" y="-37342"/>
                  <a:pt x="9412343" y="0"/>
                </a:cubicBezTo>
                <a:cubicBezTo>
                  <a:pt x="9826032" y="37342"/>
                  <a:pt x="9895725" y="7712"/>
                  <a:pt x="10212807" y="0"/>
                </a:cubicBezTo>
                <a:cubicBezTo>
                  <a:pt x="10529889" y="-7712"/>
                  <a:pt x="10868714" y="4378"/>
                  <a:pt x="11040872" y="0"/>
                </a:cubicBezTo>
                <a:cubicBezTo>
                  <a:pt x="11043731" y="126419"/>
                  <a:pt x="11023020" y="340205"/>
                  <a:pt x="11040872" y="464136"/>
                </a:cubicBezTo>
                <a:cubicBezTo>
                  <a:pt x="11058724" y="588067"/>
                  <a:pt x="11029141" y="954408"/>
                  <a:pt x="11040872" y="1099939"/>
                </a:cubicBezTo>
                <a:cubicBezTo>
                  <a:pt x="11052603" y="1245470"/>
                  <a:pt x="11062638" y="1462876"/>
                  <a:pt x="11040872" y="1735742"/>
                </a:cubicBezTo>
                <a:cubicBezTo>
                  <a:pt x="11019106" y="2008608"/>
                  <a:pt x="11024038" y="2070917"/>
                  <a:pt x="11040872" y="2314323"/>
                </a:cubicBezTo>
                <a:cubicBezTo>
                  <a:pt x="11057706" y="2557729"/>
                  <a:pt x="11069457" y="2766692"/>
                  <a:pt x="11040872" y="3064570"/>
                </a:cubicBezTo>
                <a:cubicBezTo>
                  <a:pt x="11012287" y="3362448"/>
                  <a:pt x="11046770" y="3457258"/>
                  <a:pt x="11040872" y="3585929"/>
                </a:cubicBezTo>
                <a:cubicBezTo>
                  <a:pt x="11034974" y="3714600"/>
                  <a:pt x="11008593" y="4061907"/>
                  <a:pt x="11040872" y="4336176"/>
                </a:cubicBezTo>
                <a:cubicBezTo>
                  <a:pt x="11073151" y="4610445"/>
                  <a:pt x="11024061" y="4741691"/>
                  <a:pt x="11040872" y="4857535"/>
                </a:cubicBezTo>
                <a:cubicBezTo>
                  <a:pt x="11057683" y="4973379"/>
                  <a:pt x="11061382" y="5390575"/>
                  <a:pt x="11040872" y="5722227"/>
                </a:cubicBezTo>
                <a:cubicBezTo>
                  <a:pt x="10705289" y="5754948"/>
                  <a:pt x="10500356" y="5715132"/>
                  <a:pt x="10130000" y="5722227"/>
                </a:cubicBezTo>
                <a:cubicBezTo>
                  <a:pt x="9759644" y="5729322"/>
                  <a:pt x="9690200" y="5718288"/>
                  <a:pt x="9550354" y="5722227"/>
                </a:cubicBezTo>
                <a:cubicBezTo>
                  <a:pt x="9410508" y="5726166"/>
                  <a:pt x="9085883" y="5714152"/>
                  <a:pt x="8749891" y="5722227"/>
                </a:cubicBezTo>
                <a:cubicBezTo>
                  <a:pt x="8413899" y="5730302"/>
                  <a:pt x="8487114" y="5705710"/>
                  <a:pt x="8391063" y="5722227"/>
                </a:cubicBezTo>
                <a:cubicBezTo>
                  <a:pt x="8295012" y="5738744"/>
                  <a:pt x="7670612" y="5701988"/>
                  <a:pt x="7480191" y="5722227"/>
                </a:cubicBezTo>
                <a:cubicBezTo>
                  <a:pt x="7289770" y="5742466"/>
                  <a:pt x="7167607" y="5741605"/>
                  <a:pt x="6900545" y="5722227"/>
                </a:cubicBezTo>
                <a:cubicBezTo>
                  <a:pt x="6633483" y="5702849"/>
                  <a:pt x="6439920" y="5728897"/>
                  <a:pt x="6210491" y="5722227"/>
                </a:cubicBezTo>
                <a:cubicBezTo>
                  <a:pt x="5981062" y="5715557"/>
                  <a:pt x="5915480" y="5731659"/>
                  <a:pt x="5741253" y="5722227"/>
                </a:cubicBezTo>
                <a:cubicBezTo>
                  <a:pt x="5567026" y="5712795"/>
                  <a:pt x="5278617" y="5707418"/>
                  <a:pt x="4940790" y="5722227"/>
                </a:cubicBezTo>
                <a:cubicBezTo>
                  <a:pt x="4602963" y="5737036"/>
                  <a:pt x="4321539" y="5753746"/>
                  <a:pt x="4029918" y="5722227"/>
                </a:cubicBezTo>
                <a:cubicBezTo>
                  <a:pt x="3738297" y="5690708"/>
                  <a:pt x="3717506" y="5732521"/>
                  <a:pt x="3450273" y="5722227"/>
                </a:cubicBezTo>
                <a:cubicBezTo>
                  <a:pt x="3183041" y="5711933"/>
                  <a:pt x="2913596" y="5698063"/>
                  <a:pt x="2539401" y="5722227"/>
                </a:cubicBezTo>
                <a:cubicBezTo>
                  <a:pt x="2165206" y="5746391"/>
                  <a:pt x="2032456" y="5707324"/>
                  <a:pt x="1849346" y="5722227"/>
                </a:cubicBezTo>
                <a:cubicBezTo>
                  <a:pt x="1666237" y="5737130"/>
                  <a:pt x="1209225" y="5720784"/>
                  <a:pt x="938474" y="5722227"/>
                </a:cubicBezTo>
                <a:cubicBezTo>
                  <a:pt x="667723" y="5723670"/>
                  <a:pt x="389175" y="5759320"/>
                  <a:pt x="0" y="5722227"/>
                </a:cubicBezTo>
                <a:cubicBezTo>
                  <a:pt x="-10554" y="5514969"/>
                  <a:pt x="-3520" y="5347189"/>
                  <a:pt x="0" y="5200869"/>
                </a:cubicBezTo>
                <a:cubicBezTo>
                  <a:pt x="3520" y="5054549"/>
                  <a:pt x="11246" y="4701970"/>
                  <a:pt x="0" y="4507843"/>
                </a:cubicBezTo>
                <a:cubicBezTo>
                  <a:pt x="-11246" y="4313716"/>
                  <a:pt x="10271" y="4091344"/>
                  <a:pt x="0" y="3814818"/>
                </a:cubicBezTo>
                <a:cubicBezTo>
                  <a:pt x="-10271" y="3538293"/>
                  <a:pt x="31723" y="3330628"/>
                  <a:pt x="0" y="3064570"/>
                </a:cubicBezTo>
                <a:cubicBezTo>
                  <a:pt x="-31723" y="2798512"/>
                  <a:pt x="-5483" y="2770126"/>
                  <a:pt x="0" y="2600434"/>
                </a:cubicBezTo>
                <a:cubicBezTo>
                  <a:pt x="5483" y="2430742"/>
                  <a:pt x="10642" y="2318769"/>
                  <a:pt x="0" y="2136298"/>
                </a:cubicBezTo>
                <a:cubicBezTo>
                  <a:pt x="-10642" y="1953827"/>
                  <a:pt x="-10005" y="1555188"/>
                  <a:pt x="0" y="1386051"/>
                </a:cubicBezTo>
                <a:cubicBezTo>
                  <a:pt x="10005" y="1216914"/>
                  <a:pt x="-22640" y="953234"/>
                  <a:pt x="0" y="807470"/>
                </a:cubicBezTo>
                <a:cubicBezTo>
                  <a:pt x="22640" y="661706"/>
                  <a:pt x="-32744" y="287432"/>
                  <a:pt x="0" y="0"/>
                </a:cubicBezTo>
                <a:close/>
              </a:path>
              <a:path w="11040872" h="5722227" stroke="0" extrusionOk="0">
                <a:moveTo>
                  <a:pt x="0" y="0"/>
                </a:moveTo>
                <a:cubicBezTo>
                  <a:pt x="169384" y="-10635"/>
                  <a:pt x="370826" y="9208"/>
                  <a:pt x="579646" y="0"/>
                </a:cubicBezTo>
                <a:cubicBezTo>
                  <a:pt x="788466" y="-9208"/>
                  <a:pt x="775343" y="6784"/>
                  <a:pt x="938474" y="0"/>
                </a:cubicBezTo>
                <a:cubicBezTo>
                  <a:pt x="1101605" y="-6784"/>
                  <a:pt x="1565487" y="3846"/>
                  <a:pt x="1849346" y="0"/>
                </a:cubicBezTo>
                <a:cubicBezTo>
                  <a:pt x="2133205" y="-3846"/>
                  <a:pt x="2146701" y="-4656"/>
                  <a:pt x="2428992" y="0"/>
                </a:cubicBezTo>
                <a:cubicBezTo>
                  <a:pt x="2711283" y="4656"/>
                  <a:pt x="2812175" y="-11466"/>
                  <a:pt x="3008638" y="0"/>
                </a:cubicBezTo>
                <a:cubicBezTo>
                  <a:pt x="3205101" y="11466"/>
                  <a:pt x="3727763" y="-32961"/>
                  <a:pt x="3919510" y="0"/>
                </a:cubicBezTo>
                <a:cubicBezTo>
                  <a:pt x="4111257" y="32961"/>
                  <a:pt x="4220253" y="-16430"/>
                  <a:pt x="4388747" y="0"/>
                </a:cubicBezTo>
                <a:cubicBezTo>
                  <a:pt x="4557241" y="16430"/>
                  <a:pt x="4940065" y="-21977"/>
                  <a:pt x="5299619" y="0"/>
                </a:cubicBezTo>
                <a:cubicBezTo>
                  <a:pt x="5659173" y="21977"/>
                  <a:pt x="5814444" y="26556"/>
                  <a:pt x="6210491" y="0"/>
                </a:cubicBezTo>
                <a:cubicBezTo>
                  <a:pt x="6606538" y="-26556"/>
                  <a:pt x="6659560" y="23104"/>
                  <a:pt x="6900545" y="0"/>
                </a:cubicBezTo>
                <a:cubicBezTo>
                  <a:pt x="7141530" y="-23104"/>
                  <a:pt x="7601869" y="-1869"/>
                  <a:pt x="7811417" y="0"/>
                </a:cubicBezTo>
                <a:cubicBezTo>
                  <a:pt x="8020965" y="1869"/>
                  <a:pt x="8256088" y="4201"/>
                  <a:pt x="8391063" y="0"/>
                </a:cubicBezTo>
                <a:cubicBezTo>
                  <a:pt x="8526038" y="-4201"/>
                  <a:pt x="8809082" y="7677"/>
                  <a:pt x="8970709" y="0"/>
                </a:cubicBezTo>
                <a:cubicBezTo>
                  <a:pt x="9132336" y="-7677"/>
                  <a:pt x="9528709" y="5380"/>
                  <a:pt x="9771172" y="0"/>
                </a:cubicBezTo>
                <a:cubicBezTo>
                  <a:pt x="10013635" y="-5380"/>
                  <a:pt x="10199269" y="-15922"/>
                  <a:pt x="10350818" y="0"/>
                </a:cubicBezTo>
                <a:cubicBezTo>
                  <a:pt x="10502367" y="15922"/>
                  <a:pt x="10835478" y="-34311"/>
                  <a:pt x="11040872" y="0"/>
                </a:cubicBezTo>
                <a:cubicBezTo>
                  <a:pt x="11027923" y="269490"/>
                  <a:pt x="11030065" y="500130"/>
                  <a:pt x="11040872" y="750248"/>
                </a:cubicBezTo>
                <a:cubicBezTo>
                  <a:pt x="11051679" y="1000366"/>
                  <a:pt x="11044602" y="1104921"/>
                  <a:pt x="11040872" y="1443273"/>
                </a:cubicBezTo>
                <a:cubicBezTo>
                  <a:pt x="11037142" y="1781626"/>
                  <a:pt x="11028369" y="1985731"/>
                  <a:pt x="11040872" y="2136298"/>
                </a:cubicBezTo>
                <a:cubicBezTo>
                  <a:pt x="11053375" y="2286866"/>
                  <a:pt x="11023547" y="2489209"/>
                  <a:pt x="11040872" y="2600434"/>
                </a:cubicBezTo>
                <a:cubicBezTo>
                  <a:pt x="11058197" y="2711659"/>
                  <a:pt x="11064151" y="2890371"/>
                  <a:pt x="11040872" y="3121793"/>
                </a:cubicBezTo>
                <a:cubicBezTo>
                  <a:pt x="11017593" y="3353215"/>
                  <a:pt x="11033741" y="3662012"/>
                  <a:pt x="11040872" y="3814818"/>
                </a:cubicBezTo>
                <a:cubicBezTo>
                  <a:pt x="11048003" y="3967624"/>
                  <a:pt x="11043927" y="4184559"/>
                  <a:pt x="11040872" y="4393399"/>
                </a:cubicBezTo>
                <a:cubicBezTo>
                  <a:pt x="11037817" y="4602239"/>
                  <a:pt x="11027191" y="4773425"/>
                  <a:pt x="11040872" y="4914757"/>
                </a:cubicBezTo>
                <a:cubicBezTo>
                  <a:pt x="11054553" y="5056089"/>
                  <a:pt x="11025188" y="5370964"/>
                  <a:pt x="11040872" y="5722227"/>
                </a:cubicBezTo>
                <a:cubicBezTo>
                  <a:pt x="10837462" y="5714031"/>
                  <a:pt x="10531754" y="5749541"/>
                  <a:pt x="10350818" y="5722227"/>
                </a:cubicBezTo>
                <a:cubicBezTo>
                  <a:pt x="10169882" y="5694913"/>
                  <a:pt x="9832506" y="5739195"/>
                  <a:pt x="9660763" y="5722227"/>
                </a:cubicBezTo>
                <a:cubicBezTo>
                  <a:pt x="9489020" y="5705259"/>
                  <a:pt x="9334558" y="5741830"/>
                  <a:pt x="9191526" y="5722227"/>
                </a:cubicBezTo>
                <a:cubicBezTo>
                  <a:pt x="9048494" y="5702624"/>
                  <a:pt x="8640605" y="5761665"/>
                  <a:pt x="8391063" y="5722227"/>
                </a:cubicBezTo>
                <a:cubicBezTo>
                  <a:pt x="8141521" y="5682789"/>
                  <a:pt x="8132030" y="5733336"/>
                  <a:pt x="7921826" y="5722227"/>
                </a:cubicBezTo>
                <a:cubicBezTo>
                  <a:pt x="7711622" y="5711118"/>
                  <a:pt x="7445489" y="5693555"/>
                  <a:pt x="7121362" y="5722227"/>
                </a:cubicBezTo>
                <a:cubicBezTo>
                  <a:pt x="6797235" y="5750899"/>
                  <a:pt x="6940489" y="5715190"/>
                  <a:pt x="6762534" y="5722227"/>
                </a:cubicBezTo>
                <a:cubicBezTo>
                  <a:pt x="6584579" y="5729264"/>
                  <a:pt x="6249483" y="5715060"/>
                  <a:pt x="5962071" y="5722227"/>
                </a:cubicBezTo>
                <a:cubicBezTo>
                  <a:pt x="5674659" y="5729394"/>
                  <a:pt x="5697457" y="5741242"/>
                  <a:pt x="5492834" y="5722227"/>
                </a:cubicBezTo>
                <a:cubicBezTo>
                  <a:pt x="5288211" y="5703212"/>
                  <a:pt x="5223354" y="5727530"/>
                  <a:pt x="5134005" y="5722227"/>
                </a:cubicBezTo>
                <a:cubicBezTo>
                  <a:pt x="5044656" y="5716924"/>
                  <a:pt x="4805771" y="5744749"/>
                  <a:pt x="4664768" y="5722227"/>
                </a:cubicBezTo>
                <a:cubicBezTo>
                  <a:pt x="4523765" y="5699705"/>
                  <a:pt x="4188901" y="5702568"/>
                  <a:pt x="3864305" y="5722227"/>
                </a:cubicBezTo>
                <a:cubicBezTo>
                  <a:pt x="3539709" y="5741886"/>
                  <a:pt x="3626652" y="5738369"/>
                  <a:pt x="3395068" y="5722227"/>
                </a:cubicBezTo>
                <a:cubicBezTo>
                  <a:pt x="3163484" y="5706085"/>
                  <a:pt x="3169858" y="5716523"/>
                  <a:pt x="3036240" y="5722227"/>
                </a:cubicBezTo>
                <a:cubicBezTo>
                  <a:pt x="2902622" y="5727931"/>
                  <a:pt x="2693943" y="5714168"/>
                  <a:pt x="2567003" y="5722227"/>
                </a:cubicBezTo>
                <a:cubicBezTo>
                  <a:pt x="2440063" y="5730286"/>
                  <a:pt x="2221419" y="5730788"/>
                  <a:pt x="1987357" y="5722227"/>
                </a:cubicBezTo>
                <a:cubicBezTo>
                  <a:pt x="1753295" y="5713666"/>
                  <a:pt x="1455082" y="5742374"/>
                  <a:pt x="1297302" y="5722227"/>
                </a:cubicBezTo>
                <a:cubicBezTo>
                  <a:pt x="1139522" y="5702080"/>
                  <a:pt x="1004973" y="5737277"/>
                  <a:pt x="828065" y="5722227"/>
                </a:cubicBezTo>
                <a:cubicBezTo>
                  <a:pt x="651157" y="5707177"/>
                  <a:pt x="277792" y="5734769"/>
                  <a:pt x="0" y="5722227"/>
                </a:cubicBezTo>
                <a:cubicBezTo>
                  <a:pt x="-17642" y="5580983"/>
                  <a:pt x="-4355" y="5260240"/>
                  <a:pt x="0" y="5086424"/>
                </a:cubicBezTo>
                <a:cubicBezTo>
                  <a:pt x="4355" y="4912608"/>
                  <a:pt x="-9208" y="4615040"/>
                  <a:pt x="0" y="4450621"/>
                </a:cubicBezTo>
                <a:cubicBezTo>
                  <a:pt x="9208" y="4286202"/>
                  <a:pt x="21220" y="3942849"/>
                  <a:pt x="0" y="3814818"/>
                </a:cubicBezTo>
                <a:cubicBezTo>
                  <a:pt x="-21220" y="3686787"/>
                  <a:pt x="24895" y="3410535"/>
                  <a:pt x="0" y="3179015"/>
                </a:cubicBezTo>
                <a:cubicBezTo>
                  <a:pt x="-24895" y="2947495"/>
                  <a:pt x="-4041" y="2734935"/>
                  <a:pt x="0" y="2600434"/>
                </a:cubicBezTo>
                <a:cubicBezTo>
                  <a:pt x="4041" y="2465933"/>
                  <a:pt x="-17582" y="2241550"/>
                  <a:pt x="0" y="1907409"/>
                </a:cubicBezTo>
                <a:cubicBezTo>
                  <a:pt x="17582" y="1573269"/>
                  <a:pt x="21210" y="1537696"/>
                  <a:pt x="0" y="1271606"/>
                </a:cubicBezTo>
                <a:cubicBezTo>
                  <a:pt x="-21210" y="1005516"/>
                  <a:pt x="13869" y="478336"/>
                  <a:pt x="0" y="0"/>
                </a:cubicBezTo>
                <a:close/>
              </a:path>
            </a:pathLst>
          </a:custGeom>
          <a:solidFill>
            <a:srgbClr val="DF7DB5"/>
          </a:solidFill>
          <a:ln w="25400">
            <a:solidFill>
              <a:srgbClr val="DF7DB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F51C0-C604-4C6D-B7A6-758707C620F8}"/>
              </a:ext>
            </a:extLst>
          </p:cNvPr>
          <p:cNvSpPr>
            <a:spLocks noGrp="1"/>
          </p:cNvSpPr>
          <p:nvPr>
            <p:ph type="title"/>
          </p:nvPr>
        </p:nvSpPr>
        <p:spPr>
          <a:xfrm>
            <a:off x="1151467" y="887973"/>
            <a:ext cx="9889067" cy="1325563"/>
          </a:xfrm>
        </p:spPr>
        <p:txBody>
          <a:bodyPr>
            <a:normAutofit/>
          </a:bodyPr>
          <a:lstStyle/>
          <a:p>
            <a:r>
              <a:rPr lang="en-GB" sz="6600">
                <a:solidFill>
                  <a:schemeClr val="bg1"/>
                </a:solidFill>
              </a:rPr>
              <a:t>Discussion Questions </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91E929-E26C-4BD1-A846-36540F43C6C6}"/>
              </a:ext>
            </a:extLst>
          </p:cNvPr>
          <p:cNvSpPr>
            <a:spLocks noGrp="1"/>
          </p:cNvSpPr>
          <p:nvPr>
            <p:ph idx="1"/>
          </p:nvPr>
        </p:nvSpPr>
        <p:spPr>
          <a:xfrm>
            <a:off x="1151467" y="2607733"/>
            <a:ext cx="9889067" cy="3285067"/>
          </a:xfrm>
        </p:spPr>
        <p:txBody>
          <a:bodyPr>
            <a:normAutofit fontScale="92500"/>
          </a:bodyPr>
          <a:lstStyle/>
          <a:p>
            <a:r>
              <a:rPr lang="en-GB" b="1" dirty="0">
                <a:solidFill>
                  <a:schemeClr val="bg1"/>
                </a:solidFill>
              </a:rPr>
              <a:t>What are the dangers in Wakanda helping the poor nations around them? (You may want to think about a country like the UK giving aid to poorer countries- although we do give, we could help poorer countries so much more)</a:t>
            </a:r>
          </a:p>
          <a:p>
            <a:r>
              <a:rPr lang="en-GB" b="1" dirty="0">
                <a:solidFill>
                  <a:schemeClr val="bg1"/>
                </a:solidFill>
              </a:rPr>
              <a:t>What is the risk if we start to give more money and aid to other countries? What do you think the right thing to do is? What can you do individually?</a:t>
            </a:r>
          </a:p>
          <a:p>
            <a:r>
              <a:rPr lang="en-GB" b="1" dirty="0">
                <a:solidFill>
                  <a:schemeClr val="bg1"/>
                </a:solidFill>
              </a:rPr>
              <a:t>What stops you from reaching out to others less fortunate than you? How did Jesus react to helping people who needed saving?</a:t>
            </a:r>
          </a:p>
        </p:txBody>
      </p:sp>
    </p:spTree>
    <p:extLst>
      <p:ext uri="{BB962C8B-B14F-4D97-AF65-F5344CB8AC3E}">
        <p14:creationId xmlns:p14="http://schemas.microsoft.com/office/powerpoint/2010/main" val="5431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413738F-7918-4133-9E6E-095EAC561D1B}"/>
              </a:ext>
            </a:extLst>
          </p:cNvPr>
          <p:cNvSpPr>
            <a:spLocks noGrp="1"/>
          </p:cNvSpPr>
          <p:nvPr>
            <p:ph type="title"/>
          </p:nvPr>
        </p:nvSpPr>
        <p:spPr>
          <a:xfrm>
            <a:off x="838200" y="401221"/>
            <a:ext cx="10515600" cy="1348065"/>
          </a:xfrm>
        </p:spPr>
        <p:txBody>
          <a:bodyPr>
            <a:normAutofit/>
          </a:bodyPr>
          <a:lstStyle/>
          <a:p>
            <a:r>
              <a:rPr lang="en-GB" sz="6800" dirty="0">
                <a:solidFill>
                  <a:schemeClr val="bg1"/>
                </a:solidFill>
              </a:rPr>
              <a:t>Beyond the comfort zone </a:t>
            </a:r>
          </a:p>
        </p:txBody>
      </p:sp>
      <p:sp>
        <p:nvSpPr>
          <p:cNvPr id="3" name="Content Placeholder 2">
            <a:extLst>
              <a:ext uri="{FF2B5EF4-FFF2-40B4-BE49-F238E27FC236}">
                <a16:creationId xmlns:a16="http://schemas.microsoft.com/office/drawing/2014/main" id="{9B11569E-3A6B-4FEC-AE26-DA3E6F3F36A9}"/>
              </a:ext>
            </a:extLst>
          </p:cNvPr>
          <p:cNvSpPr>
            <a:spLocks noGrp="1"/>
          </p:cNvSpPr>
          <p:nvPr>
            <p:ph idx="1"/>
          </p:nvPr>
        </p:nvSpPr>
        <p:spPr>
          <a:xfrm>
            <a:off x="838200" y="2586789"/>
            <a:ext cx="10515600" cy="3590174"/>
          </a:xfrm>
        </p:spPr>
        <p:txBody>
          <a:bodyPr>
            <a:normAutofit fontScale="92500"/>
          </a:bodyPr>
          <a:lstStyle/>
          <a:p>
            <a:r>
              <a:rPr lang="en-GB" b="1" dirty="0"/>
              <a:t>In the beginning of the film, Wakanda have fooled the world for centuries that they were poor.  If they started to help others, the world would know that Wakanda is incredibly rich-and if the rest of the world knew, then people will come to Wakanda hoping to exploit that in some way (like Ulysses </a:t>
            </a:r>
            <a:r>
              <a:rPr lang="en-GB" b="1" dirty="0" err="1"/>
              <a:t>Klaue</a:t>
            </a:r>
            <a:r>
              <a:rPr lang="en-GB" b="1" dirty="0"/>
              <a:t> stealing </a:t>
            </a:r>
            <a:r>
              <a:rPr lang="en-GB" b="1" dirty="0" err="1"/>
              <a:t>vibranium</a:t>
            </a:r>
            <a:r>
              <a:rPr lang="en-GB" b="1" dirty="0"/>
              <a:t>).</a:t>
            </a:r>
          </a:p>
          <a:p>
            <a:r>
              <a:rPr lang="en-GB" b="1" dirty="0"/>
              <a:t>Sometimes living in a rich country like the UK can make us feel the same and our government may not want to extend a helping hand in fear of riches being stripped away.</a:t>
            </a:r>
          </a:p>
          <a:p>
            <a:r>
              <a:rPr lang="en-GB" b="1" dirty="0"/>
              <a:t>However we can all act in small ways to help. Jesus who was the perfect example really did give it all, but you may want to think of small actions such as raising money for a charity, helping at a homeless shelter or writing letters to persecuted Christians…… </a:t>
            </a:r>
          </a:p>
        </p:txBody>
      </p:sp>
    </p:spTree>
    <p:extLst>
      <p:ext uri="{BB962C8B-B14F-4D97-AF65-F5344CB8AC3E}">
        <p14:creationId xmlns:p14="http://schemas.microsoft.com/office/powerpoint/2010/main" val="290897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DF7DB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413738F-7918-4133-9E6E-095EAC561D1B}"/>
              </a:ext>
            </a:extLst>
          </p:cNvPr>
          <p:cNvSpPr>
            <a:spLocks noGrp="1"/>
          </p:cNvSpPr>
          <p:nvPr>
            <p:ph type="title"/>
          </p:nvPr>
        </p:nvSpPr>
        <p:spPr>
          <a:xfrm>
            <a:off x="838200" y="401221"/>
            <a:ext cx="10515600" cy="1348065"/>
          </a:xfrm>
        </p:spPr>
        <p:txBody>
          <a:bodyPr>
            <a:normAutofit/>
          </a:bodyPr>
          <a:lstStyle/>
          <a:p>
            <a:r>
              <a:rPr lang="en-GB" sz="6800" dirty="0">
                <a:solidFill>
                  <a:schemeClr val="bg1"/>
                </a:solidFill>
              </a:rPr>
              <a:t>Good Influences </a:t>
            </a:r>
          </a:p>
        </p:txBody>
      </p:sp>
      <p:sp>
        <p:nvSpPr>
          <p:cNvPr id="3" name="Content Placeholder 2">
            <a:extLst>
              <a:ext uri="{FF2B5EF4-FFF2-40B4-BE49-F238E27FC236}">
                <a16:creationId xmlns:a16="http://schemas.microsoft.com/office/drawing/2014/main" id="{9B11569E-3A6B-4FEC-AE26-DA3E6F3F36A9}"/>
              </a:ext>
            </a:extLst>
          </p:cNvPr>
          <p:cNvSpPr>
            <a:spLocks noGrp="1"/>
          </p:cNvSpPr>
          <p:nvPr>
            <p:ph idx="1"/>
          </p:nvPr>
        </p:nvSpPr>
        <p:spPr>
          <a:xfrm>
            <a:off x="838200" y="2586789"/>
            <a:ext cx="4495800" cy="3590174"/>
          </a:xfrm>
        </p:spPr>
        <p:txBody>
          <a:bodyPr>
            <a:normAutofit/>
          </a:bodyPr>
          <a:lstStyle/>
          <a:p>
            <a:r>
              <a:rPr lang="en-GB" dirty="0"/>
              <a:t>Watch the following clip of T’Challa talking to his father :T'Challa goes to the Ancestral Plane</a:t>
            </a:r>
          </a:p>
          <a:p>
            <a:r>
              <a:rPr lang="en-GB" dirty="0">
                <a:hlinkClick r:id="rId3"/>
              </a:rPr>
              <a:t>https://www.youtube.com/watch?v=dvJg6wrgkXI</a:t>
            </a:r>
            <a:endParaRPr lang="en-GB" dirty="0"/>
          </a:p>
          <a:p>
            <a:r>
              <a:rPr lang="en-GB" dirty="0"/>
              <a:t>In the clip, we see </a:t>
            </a:r>
            <a:r>
              <a:rPr lang="en-GB" dirty="0" err="1"/>
              <a:t>T’Challa’s</a:t>
            </a:r>
            <a:r>
              <a:rPr lang="en-GB" dirty="0"/>
              <a:t> father telling him to surround himself with good people because it is hard for a good man to be king</a:t>
            </a:r>
          </a:p>
        </p:txBody>
      </p:sp>
      <p:pic>
        <p:nvPicPr>
          <p:cNvPr id="4" name="Online Media 3" title="T'Challa goes to the Ancestral Plane | Black Panther (2018) with (ENG, MALAY sub)">
            <a:hlinkClick r:id="" action="ppaction://media"/>
            <a:extLst>
              <a:ext uri="{FF2B5EF4-FFF2-40B4-BE49-F238E27FC236}">
                <a16:creationId xmlns:a16="http://schemas.microsoft.com/office/drawing/2014/main" id="{7422E700-16A2-47C2-BCF1-2AC380AF8276}"/>
              </a:ext>
            </a:extLst>
          </p:cNvPr>
          <p:cNvPicPr>
            <a:picLocks noRot="1" noChangeAspect="1"/>
          </p:cNvPicPr>
          <p:nvPr>
            <a:videoFile r:link="rId1"/>
          </p:nvPr>
        </p:nvPicPr>
        <p:blipFill>
          <a:blip r:embed="rId4"/>
          <a:stretch>
            <a:fillRect/>
          </a:stretch>
        </p:blipFill>
        <p:spPr>
          <a:xfrm>
            <a:off x="5546271" y="2586789"/>
            <a:ext cx="6096000" cy="3429000"/>
          </a:xfrm>
          <a:prstGeom prst="rect">
            <a:avLst/>
          </a:prstGeom>
        </p:spPr>
      </p:pic>
    </p:spTree>
    <p:extLst>
      <p:ext uri="{BB962C8B-B14F-4D97-AF65-F5344CB8AC3E}">
        <p14:creationId xmlns:p14="http://schemas.microsoft.com/office/powerpoint/2010/main" val="26784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SketchyVTI">
  <a:themeElements>
    <a:clrScheme name="AnalogousFromLightSeedRightStep">
      <a:dk1>
        <a:srgbClr val="000000"/>
      </a:dk1>
      <a:lt1>
        <a:srgbClr val="FFFFFF"/>
      </a:lt1>
      <a:dk2>
        <a:srgbClr val="412D24"/>
      </a:dk2>
      <a:lt2>
        <a:srgbClr val="E2E8E5"/>
      </a:lt2>
      <a:accent1>
        <a:srgbClr val="DF7DB5"/>
      </a:accent1>
      <a:accent2>
        <a:srgbClr val="D86173"/>
      </a:accent2>
      <a:accent3>
        <a:srgbClr val="DD8F74"/>
      </a:accent3>
      <a:accent4>
        <a:srgbClr val="C29E52"/>
      </a:accent4>
      <a:accent5>
        <a:srgbClr val="A2AA5F"/>
      </a:accent5>
      <a:accent6>
        <a:srgbClr val="80B24F"/>
      </a:accent6>
      <a:hlink>
        <a:srgbClr val="558D6D"/>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1174</Words>
  <Application>Microsoft Office PowerPoint</Application>
  <PresentationFormat>Widescreen</PresentationFormat>
  <Paragraphs>59</Paragraphs>
  <Slides>14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Modern Love</vt:lpstr>
      <vt:lpstr>system-ui</vt:lpstr>
      <vt:lpstr>The Hand</vt:lpstr>
      <vt:lpstr>SketchyVTI</vt:lpstr>
      <vt:lpstr>Into the Movies </vt:lpstr>
      <vt:lpstr>Black Panther </vt:lpstr>
      <vt:lpstr>Create the Wakanda of your dreams</vt:lpstr>
      <vt:lpstr>Beyond the comfort zones </vt:lpstr>
      <vt:lpstr>John 15: 13</vt:lpstr>
      <vt:lpstr>Phillipians 2:5 -8 </vt:lpstr>
      <vt:lpstr>Discussion Questions </vt:lpstr>
      <vt:lpstr>Beyond the comfort zone </vt:lpstr>
      <vt:lpstr>Good Influences </vt:lpstr>
      <vt:lpstr>Discussion Questions </vt:lpstr>
      <vt:lpstr>Proverbs 13:20</vt:lpstr>
      <vt:lpstr>King T’Challa and King David</vt:lpstr>
      <vt:lpstr>Discussion Questions </vt:lpstr>
      <vt:lpstr>Sit Down and Listen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 the Movies </dc:title>
  <dc:creator>Nehemie Masunda</dc:creator>
  <cp:lastModifiedBy>Nehemie Masunda</cp:lastModifiedBy>
  <cp:revision>1</cp:revision>
  <dcterms:created xsi:type="dcterms:W3CDTF">2020-08-26T18:22:51Z</dcterms:created>
  <dcterms:modified xsi:type="dcterms:W3CDTF">2020-08-26T18:23:15Z</dcterms:modified>
</cp:coreProperties>
</file>